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 id="2147483698" r:id="rId3"/>
  </p:sldMasterIdLst>
  <p:notesMasterIdLst>
    <p:notesMasterId r:id="rId18"/>
  </p:notesMasterIdLst>
  <p:handoutMasterIdLst>
    <p:handoutMasterId r:id="rId19"/>
  </p:handoutMasterIdLst>
  <p:sldIdLst>
    <p:sldId id="306" r:id="rId4"/>
    <p:sldId id="260" r:id="rId5"/>
    <p:sldId id="257" r:id="rId6"/>
    <p:sldId id="258" r:id="rId7"/>
    <p:sldId id="259" r:id="rId8"/>
    <p:sldId id="307" r:id="rId9"/>
    <p:sldId id="308" r:id="rId10"/>
    <p:sldId id="310" r:id="rId11"/>
    <p:sldId id="309" r:id="rId12"/>
    <p:sldId id="311" r:id="rId13"/>
    <p:sldId id="312" r:id="rId14"/>
    <p:sldId id="314" r:id="rId15"/>
    <p:sldId id="313" r:id="rId16"/>
    <p:sldId id="315"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86BC25"/>
    <a:srgbClr val="6E9E1F"/>
    <a:srgbClr val="A2E72E"/>
    <a:srgbClr val="F3BE21"/>
    <a:srgbClr val="7BA681"/>
    <a:srgbClr val="28402F"/>
    <a:srgbClr val="FF58D4"/>
    <a:srgbClr val="F4AD69"/>
    <a:srgbClr val="498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1" autoAdjust="0"/>
    <p:restoredTop sz="94966" autoAdjust="0"/>
  </p:normalViewPr>
  <p:slideViewPr>
    <p:cSldViewPr snapToGrid="0" showGuides="1">
      <p:cViewPr varScale="1">
        <p:scale>
          <a:sx n="87" d="100"/>
          <a:sy n="87" d="100"/>
        </p:scale>
        <p:origin x="456" y="67"/>
      </p:cViewPr>
      <p:guideLst>
        <p:guide pos="3840"/>
        <p:guide orient="horz" pos="2160"/>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27/04/2023</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27/04/2023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photo/focused-man-with-bowl-of-popcorn-watching-tv-at-home-3811867/?utm_content=attributionCopyText&amp;utm_medium=referral&amp;utm_source=pexe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happy-multiethnic-people-surfing-tablet-on-nature-3777617/?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jeshoots-com-147458?utm_content=attributionCopyText&amp;utm_medium=referral&amp;utm_source=pexel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exels.com/photo/man-holding-remote-control-1040160/?utm_content=attributionCopyText&amp;utm_medium=referral&amp;utm_source=pexel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kalvisuals?utm_content=attributionCopyText&amp;utm_medium=referral&amp;utm_source=pexel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pexels.com/photo/light-love-los-angeles-traveling-3379934/?utm_content=attributionCopyText&amp;utm_medium=referral&amp;utm_source=pexel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pexels.com/photo/person-using-a-laptop-3183131/?utm_content=attributionCopyText&amp;utm_medium=referral&amp;utm_source=pexel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exels.com/@harsch-shivam-721256?utm_content=attributionCopyText&amp;utm_medium=referral&amp;utm_source=pexe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pexels.com/photo/person-wearing-vr-goggles-2007647/?utm_content=attributionCopyText&amp;utm_medium=referral&amp;utm_source=pex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Andrea Piacquadio</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ID" sz="1200" b="1" i="0" u="none" strike="noStrike" kern="1200" dirty="0">
              <a:solidFill>
                <a:schemeClr val="tx1"/>
              </a:solidFill>
              <a:effectLst/>
              <a:latin typeface="+mn-lt"/>
              <a:ea typeface="+mn-ea"/>
              <a:cs typeface="+mn-cs"/>
            </a:endParaRPr>
          </a:p>
          <a:p>
            <a:r>
              <a:rPr lang="en-US" dirty="0"/>
              <a:t>Content: https://</a:t>
            </a:r>
            <a:r>
              <a:rPr lang="en-US" dirty="0" err="1"/>
              <a:t>prezi.com</a:t>
            </a:r>
            <a:r>
              <a:rPr lang="en-US" dirty="0"/>
              <a:t>/</a:t>
            </a:r>
            <a:r>
              <a:rPr lang="en-US" dirty="0" err="1"/>
              <a:t>nmedogats-xq</a:t>
            </a:r>
            <a:r>
              <a:rPr lang="en-US" dirty="0"/>
              <a:t>/</a:t>
            </a:r>
            <a:r>
              <a:rPr lang="en-US" dirty="0" err="1"/>
              <a:t>netflix</a:t>
            </a:r>
            <a:r>
              <a:rPr lang="en-US" dirty="0"/>
              <a:t>-presentation/</a:t>
            </a:r>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348190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www.pexels.com</a:t>
            </a:r>
            <a:r>
              <a:rPr lang="en-US" dirty="0"/>
              <a:t>/photo/happy-mother-with-children-watching-interesting-tv-program-with-opened-mouths-4474018/</a:t>
            </a:r>
          </a:p>
        </p:txBody>
      </p:sp>
      <p:sp>
        <p:nvSpPr>
          <p:cNvPr id="4" name="Slide Number Placeholder 3"/>
          <p:cNvSpPr>
            <a:spLocks noGrp="1"/>
          </p:cNvSpPr>
          <p:nvPr>
            <p:ph type="sldNum" sz="quarter" idx="5"/>
          </p:nvPr>
        </p:nvSpPr>
        <p:spPr/>
        <p:txBody>
          <a:bodyPr/>
          <a:lstStyle/>
          <a:p>
            <a:fld id="{8ECE837E-594B-4F0F-92F5-F20D4296AC5C}" type="slidenum">
              <a:rPr lang="en-ID" smtClean="0"/>
              <a:t>12</a:t>
            </a:fld>
            <a:endParaRPr lang="en-ID"/>
          </a:p>
        </p:txBody>
      </p:sp>
    </p:spTree>
    <p:extLst>
      <p:ext uri="{BB962C8B-B14F-4D97-AF65-F5344CB8AC3E}">
        <p14:creationId xmlns:p14="http://schemas.microsoft.com/office/powerpoint/2010/main" val="4084317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Andrea Piacquadio</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14</a:t>
            </a:fld>
            <a:endParaRPr lang="en-ID"/>
          </a:p>
        </p:txBody>
      </p:sp>
    </p:spTree>
    <p:extLst>
      <p:ext uri="{BB962C8B-B14F-4D97-AF65-F5344CB8AC3E}">
        <p14:creationId xmlns:p14="http://schemas.microsoft.com/office/powerpoint/2010/main" val="99270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258411abd8_2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g1258411abd8_2_2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258411abd8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1258411abd8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58411abd8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1258411abd8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JESHOOTS.com</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307736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www.pexels.com</a:t>
            </a:r>
            <a:r>
              <a:rPr lang="en-US" dirty="0"/>
              <a:t>/photo/abstract-analog-art-camera-390089/</a:t>
            </a:r>
          </a:p>
        </p:txBody>
      </p:sp>
      <p:sp>
        <p:nvSpPr>
          <p:cNvPr id="4" name="Slide Number Placeholder 3"/>
          <p:cNvSpPr>
            <a:spLocks noGrp="1"/>
          </p:cNvSpPr>
          <p:nvPr>
            <p:ph type="sldNum" sz="quarter" idx="5"/>
          </p:nvPr>
        </p:nvSpPr>
        <p:spPr/>
        <p:txBody>
          <a:bodyPr/>
          <a:lstStyle/>
          <a:p>
            <a:fld id="{8ECE837E-594B-4F0F-92F5-F20D4296AC5C}" type="slidenum">
              <a:rPr lang="en-ID" smtClean="0"/>
              <a:t>7</a:t>
            </a:fld>
            <a:endParaRPr lang="en-ID"/>
          </a:p>
        </p:txBody>
      </p:sp>
    </p:spTree>
    <p:extLst>
      <p:ext uri="{BB962C8B-B14F-4D97-AF65-F5344CB8AC3E}">
        <p14:creationId xmlns:p14="http://schemas.microsoft.com/office/powerpoint/2010/main" val="4179838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Kyle Loftus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8</a:t>
            </a:fld>
            <a:endParaRPr lang="en-ID"/>
          </a:p>
        </p:txBody>
      </p:sp>
    </p:spTree>
    <p:extLst>
      <p:ext uri="{BB962C8B-B14F-4D97-AF65-F5344CB8AC3E}">
        <p14:creationId xmlns:p14="http://schemas.microsoft.com/office/powerpoint/2010/main" val="416017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fauxels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9</a:t>
            </a:fld>
            <a:endParaRPr lang="en-ID"/>
          </a:p>
        </p:txBody>
      </p:sp>
    </p:spTree>
    <p:extLst>
      <p:ext uri="{BB962C8B-B14F-4D97-AF65-F5344CB8AC3E}">
        <p14:creationId xmlns:p14="http://schemas.microsoft.com/office/powerpoint/2010/main" val="159433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Harsch Shivam</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11</a:t>
            </a:fld>
            <a:endParaRPr lang="en-ID"/>
          </a:p>
        </p:txBody>
      </p:sp>
    </p:spTree>
    <p:extLst>
      <p:ext uri="{BB962C8B-B14F-4D97-AF65-F5344CB8AC3E}">
        <p14:creationId xmlns:p14="http://schemas.microsoft.com/office/powerpoint/2010/main" val="306596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214155F6-992C-8A46-9F2F-5A404489679B}"/>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4634A233-B331-6544-AE59-8C93062DBD4D}"/>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875A253F-0B42-1D4C-A2B4-E84BB102A5B7}"/>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6" name="Picture 15">
            <a:extLst>
              <a:ext uri="{FF2B5EF4-FFF2-40B4-BE49-F238E27FC236}">
                <a16:creationId xmlns:a16="http://schemas.microsoft.com/office/drawing/2014/main" id="{3DC44CC5-8BDA-344D-B151-C38195073F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ectangle 9">
            <a:extLst>
              <a:ext uri="{FF2B5EF4-FFF2-40B4-BE49-F238E27FC236}">
                <a16:creationId xmlns:a16="http://schemas.microsoft.com/office/drawing/2014/main" id="{0950476C-AC13-0C41-A5BF-7DD639448237}"/>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58717987-E362-934D-A77D-074758D079F8}"/>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E8B27656-5380-184B-A0F6-6A01E46EE1AE}"/>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5" name="Picture 14">
            <a:extLst>
              <a:ext uri="{FF2B5EF4-FFF2-40B4-BE49-F238E27FC236}">
                <a16:creationId xmlns:a16="http://schemas.microsoft.com/office/drawing/2014/main" id="{FD1667B1-421A-CD46-A900-6634FC6D1F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ectangle 9">
            <a:extLst>
              <a:ext uri="{FF2B5EF4-FFF2-40B4-BE49-F238E27FC236}">
                <a16:creationId xmlns:a16="http://schemas.microsoft.com/office/drawing/2014/main" id="{5A90D606-7DC0-8C48-9E7D-CFAFF0AEC24C}"/>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58708F47-4C2E-784A-B5ED-5CA57D343619}"/>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B0B2837-13DE-B848-8DB5-C444D4C9BCE9}"/>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5" name="Picture 14">
            <a:extLst>
              <a:ext uri="{FF2B5EF4-FFF2-40B4-BE49-F238E27FC236}">
                <a16:creationId xmlns:a16="http://schemas.microsoft.com/office/drawing/2014/main" id="{9F843B50-88EA-904A-9867-056A2D7243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3947590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8800-3641-4B6F-B1F4-D1DB77B8D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4F0EA1-6B57-4ABD-869F-9BC4BDB689A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D0ADF5-2BD1-46ED-A3F9-ABAF6E36DE3A}"/>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8CE88009-1214-4557-A14A-79A029F4A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8A919-DF3F-4E9E-B21B-DA5CB6A44327}"/>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717687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354-89FE-4E19-A721-FECBD200F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D1C89C-A491-4B7F-A226-14826E30EC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48BC5-7A59-47CE-AF0A-D88777CB5200}"/>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AFB3167A-7FB9-453B-B94B-779ADE347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79220-9FD8-40DE-83DA-2575EB770A3A}"/>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3820229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DA5C-4DDA-4D18-8CC3-193AF6E6BD6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F7A66-368B-4EAA-99C9-AF7C0F89D40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58303-CD9A-4259-83F6-5969EBC21D64}"/>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7EA013A0-4CDC-4784-8F07-041C83BCE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D958F-6789-40AB-9237-012F76D44C70}"/>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164573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168F-1A94-41BF-83F0-C84ED1104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D28A86-2AA9-4087-AF26-DF2F2D03318F}"/>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69240C-28CC-470B-9C2D-AB74DB179011}"/>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6BFF6-1113-4541-B6C0-00B341F11F07}"/>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6" name="Footer Placeholder 5">
            <a:extLst>
              <a:ext uri="{FF2B5EF4-FFF2-40B4-BE49-F238E27FC236}">
                <a16:creationId xmlns:a16="http://schemas.microsoft.com/office/drawing/2014/main" id="{0FB49917-C36B-4BFD-9E52-F6833DCF9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BA43C-CAAE-4B59-9646-3DC5904029E6}"/>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585449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C02E-8837-4694-9AEA-CF0413F28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21D08-14C7-45E4-8CDB-76B609BAB02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A41DA-8798-4D53-A518-FF3F403FA61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E1E2AB-A9E2-419E-8A21-4E7F5BE5634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036862-8C3E-43BB-9A00-74325525F50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F04CB3-0EC7-4CCF-BF9F-34052E76AA06}"/>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8" name="Footer Placeholder 7">
            <a:extLst>
              <a:ext uri="{FF2B5EF4-FFF2-40B4-BE49-F238E27FC236}">
                <a16:creationId xmlns:a16="http://schemas.microsoft.com/office/drawing/2014/main" id="{60970D1F-772D-4F13-8296-93E03DFA54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62D81D-2F2B-4F8E-A52E-59BF9549C3F0}"/>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34518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602A-9B69-41D5-B984-F9D95488E7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852687-7282-40BB-9196-03250BD28DA7}"/>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4" name="Footer Placeholder 3">
            <a:extLst>
              <a:ext uri="{FF2B5EF4-FFF2-40B4-BE49-F238E27FC236}">
                <a16:creationId xmlns:a16="http://schemas.microsoft.com/office/drawing/2014/main" id="{47219D82-849D-41DB-8B3D-ECF7E09EB3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1E912C-B3B1-435F-BFD2-815BD1A8777B}"/>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77142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C5198D-AC8B-4D2D-B960-FD2DB6F6C5DB}"/>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3" name="Footer Placeholder 2">
            <a:extLst>
              <a:ext uri="{FF2B5EF4-FFF2-40B4-BE49-F238E27FC236}">
                <a16:creationId xmlns:a16="http://schemas.microsoft.com/office/drawing/2014/main" id="{EE3D3E08-6504-43F3-AEFE-B1B769993F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92345-C2F2-48CD-AAE6-747B1B1EBABF}"/>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15014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Rectangle 8">
            <a:extLst>
              <a:ext uri="{FF2B5EF4-FFF2-40B4-BE49-F238E27FC236}">
                <a16:creationId xmlns:a16="http://schemas.microsoft.com/office/drawing/2014/main" id="{3FF168A1-1B86-C546-A187-DBD938F94F19}"/>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0" name="TextBox 9">
            <a:extLst>
              <a:ext uri="{FF2B5EF4-FFF2-40B4-BE49-F238E27FC236}">
                <a16:creationId xmlns:a16="http://schemas.microsoft.com/office/drawing/2014/main" id="{E0810A27-0A67-824D-848B-DF92C0F24543}"/>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B686A002-D32B-D445-8547-92FF80C7E973}"/>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7" name="Picture 16">
            <a:extLst>
              <a:ext uri="{FF2B5EF4-FFF2-40B4-BE49-F238E27FC236}">
                <a16:creationId xmlns:a16="http://schemas.microsoft.com/office/drawing/2014/main" id="{F495EB05-7EDF-4044-9CEA-D481A9953A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3093771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7C39-9246-41AF-97E1-27CCCAEAA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39D3F6-6B4E-47A1-AA5D-D84D3BAD600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3C2E8A-C039-4D3C-BB7D-FEA02B251D5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FB599-FA20-4ED7-BEB9-24924837C046}"/>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6" name="Footer Placeholder 5">
            <a:extLst>
              <a:ext uri="{FF2B5EF4-FFF2-40B4-BE49-F238E27FC236}">
                <a16:creationId xmlns:a16="http://schemas.microsoft.com/office/drawing/2014/main" id="{2956C5F1-4F36-4C22-AC95-D2A623028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294E4-AEDB-4B2B-AFB6-4A59209E768A}"/>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232365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546C-8ADF-4F6D-9FC5-E7D7FFDE8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B0CBE1-5D1E-4FB3-8FD0-F62C59D94C7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EDDC6B75-8140-42E0-8D0E-443AE63B77E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308C16-BBF3-4538-8E6D-9A0948AC9F31}"/>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6" name="Footer Placeholder 5">
            <a:extLst>
              <a:ext uri="{FF2B5EF4-FFF2-40B4-BE49-F238E27FC236}">
                <a16:creationId xmlns:a16="http://schemas.microsoft.com/office/drawing/2014/main" id="{B46EA2B4-EF76-47D3-B32C-AF9011CD8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95627-5FC0-4A82-9C47-674D75F9B1A1}"/>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17483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C89F-7719-456D-954F-E637A33A5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ED9A4C-17E0-496A-B611-ACB107B0B0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74746-3FE8-4107-8381-B1D4F4D2E7BA}"/>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CFB3E8E2-99F6-4A06-B8CB-E60E8CDB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5E891-13CC-485A-BC14-920C41916DA5}"/>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2352149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4CCE1-7840-483C-B57F-AA9C48C9A68B}"/>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4FDDCD-CB23-456A-B2E1-D072425A8958}"/>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9DC81-7831-4045-8CE2-CF537D9A01C3}"/>
              </a:ext>
            </a:extLst>
          </p:cNvPr>
          <p:cNvSpPr>
            <a:spLocks noGrp="1"/>
          </p:cNvSpPr>
          <p:nvPr>
            <p:ph type="dt" sz="half" idx="10"/>
          </p:nvPr>
        </p:nvSpPr>
        <p:spPr/>
        <p:txBody>
          <a:body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F7D1E275-C67A-476C-BFF0-8DA797913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57A36-FBF4-4E74-9195-9E79660E85FB}"/>
              </a:ext>
            </a:extLst>
          </p:cNvPr>
          <p:cNvSpPr>
            <a:spLocks noGrp="1"/>
          </p:cNvSpPr>
          <p:nvPr>
            <p:ph type="sldNum" sz="quarter" idx="12"/>
          </p:nvPr>
        </p:nvSpPr>
        <p:spPr/>
        <p:txBody>
          <a:bodyPr/>
          <a:lstStyle/>
          <a:p>
            <a:fld id="{380A717A-B595-4236-B1A6-555AD250C289}" type="slidenum">
              <a:rPr lang="en-US" smtClean="0"/>
              <a:t>‹#›</a:t>
            </a:fld>
            <a:endParaRPr lang="en-US"/>
          </a:p>
        </p:txBody>
      </p:sp>
    </p:spTree>
    <p:extLst>
      <p:ext uri="{BB962C8B-B14F-4D97-AF65-F5344CB8AC3E}">
        <p14:creationId xmlns:p14="http://schemas.microsoft.com/office/powerpoint/2010/main" val="1587130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6"/>
        <p:cNvGrpSpPr/>
        <p:nvPr/>
      </p:nvGrpSpPr>
      <p:grpSpPr>
        <a:xfrm>
          <a:off x="0" y="0"/>
          <a:ext cx="0" cy="0"/>
          <a:chOff x="0" y="0"/>
          <a:chExt cx="0" cy="0"/>
        </a:xfrm>
      </p:grpSpPr>
      <p:sp>
        <p:nvSpPr>
          <p:cNvPr id="357" name="Google Shape;357;p6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8" name="Google Shape;358;p6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9" name="Google Shape;359;p6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09447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0"/>
        <p:cNvGrpSpPr/>
        <p:nvPr/>
      </p:nvGrpSpPr>
      <p:grpSpPr>
        <a:xfrm>
          <a:off x="0" y="0"/>
          <a:ext cx="0" cy="0"/>
          <a:chOff x="0" y="0"/>
          <a:chExt cx="0" cy="0"/>
        </a:xfrm>
      </p:grpSpPr>
      <p:sp>
        <p:nvSpPr>
          <p:cNvPr id="361" name="Google Shape;361;p63"/>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2" name="Google Shape;362;p63"/>
          <p:cNvSpPr txBox="1">
            <a:spLocks noGrp="1"/>
          </p:cNvSpPr>
          <p:nvPr>
            <p:ph type="subTitle" idx="1"/>
          </p:nvPr>
        </p:nvSpPr>
        <p:spPr>
          <a:xfrm>
            <a:off x="1524000" y="3602038"/>
            <a:ext cx="9144000" cy="165576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363" name="Google Shape;363;p6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4" name="Google Shape;364;p6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5" name="Google Shape;365;p6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870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66"/>
        <p:cNvGrpSpPr/>
        <p:nvPr/>
      </p:nvGrpSpPr>
      <p:grpSpPr>
        <a:xfrm>
          <a:off x="0" y="0"/>
          <a:ext cx="0" cy="0"/>
          <a:chOff x="0" y="0"/>
          <a:chExt cx="0" cy="0"/>
        </a:xfrm>
      </p:grpSpPr>
      <p:sp>
        <p:nvSpPr>
          <p:cNvPr id="367" name="Google Shape;367;p64"/>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4"/>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369" name="Google Shape;369;p6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0" name="Google Shape;370;p6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1" name="Google Shape;371;p6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11542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72"/>
        <p:cNvGrpSpPr/>
        <p:nvPr/>
      </p:nvGrpSpPr>
      <p:grpSpPr>
        <a:xfrm>
          <a:off x="0" y="0"/>
          <a:ext cx="0" cy="0"/>
          <a:chOff x="0" y="0"/>
          <a:chExt cx="0" cy="0"/>
        </a:xfrm>
      </p:grpSpPr>
      <p:sp>
        <p:nvSpPr>
          <p:cNvPr id="373" name="Google Shape;373;p65"/>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4" name="Google Shape;374;p65"/>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rgbClr val="888888"/>
              </a:buClr>
              <a:buSzPts val="1800"/>
              <a:buNone/>
              <a:defRPr sz="2400">
                <a:solidFill>
                  <a:srgbClr val="888888"/>
                </a:solidFill>
              </a:defRPr>
            </a:lvl1pPr>
            <a:lvl2pPr marL="1219170" lvl="1" indent="-304792" algn="l">
              <a:lnSpc>
                <a:spcPct val="90000"/>
              </a:lnSpc>
              <a:spcBef>
                <a:spcPts val="533"/>
              </a:spcBef>
              <a:spcAft>
                <a:spcPts val="0"/>
              </a:spcAft>
              <a:buClr>
                <a:srgbClr val="888888"/>
              </a:buClr>
              <a:buSzPts val="1500"/>
              <a:buNone/>
              <a:defRPr sz="2000">
                <a:solidFill>
                  <a:srgbClr val="888888"/>
                </a:solidFill>
              </a:defRPr>
            </a:lvl2pPr>
            <a:lvl3pPr marL="1828754" lvl="2" indent="-304792" algn="l">
              <a:lnSpc>
                <a:spcPct val="90000"/>
              </a:lnSpc>
              <a:spcBef>
                <a:spcPts val="533"/>
              </a:spcBef>
              <a:spcAft>
                <a:spcPts val="0"/>
              </a:spcAft>
              <a:buClr>
                <a:srgbClr val="888888"/>
              </a:buClr>
              <a:buSzPts val="1400"/>
              <a:buNone/>
              <a:defRPr sz="1867">
                <a:solidFill>
                  <a:srgbClr val="888888"/>
                </a:solidFill>
              </a:defRPr>
            </a:lvl3pPr>
            <a:lvl4pPr marL="2438339" lvl="3" indent="-304792" algn="l">
              <a:lnSpc>
                <a:spcPct val="90000"/>
              </a:lnSpc>
              <a:spcBef>
                <a:spcPts val="533"/>
              </a:spcBef>
              <a:spcAft>
                <a:spcPts val="0"/>
              </a:spcAft>
              <a:buClr>
                <a:srgbClr val="888888"/>
              </a:buClr>
              <a:buSzPts val="1200"/>
              <a:buNone/>
              <a:defRPr sz="1600">
                <a:solidFill>
                  <a:srgbClr val="888888"/>
                </a:solidFill>
              </a:defRPr>
            </a:lvl4pPr>
            <a:lvl5pPr marL="3047924" lvl="4" indent="-304792" algn="l">
              <a:lnSpc>
                <a:spcPct val="90000"/>
              </a:lnSpc>
              <a:spcBef>
                <a:spcPts val="533"/>
              </a:spcBef>
              <a:spcAft>
                <a:spcPts val="0"/>
              </a:spcAft>
              <a:buClr>
                <a:srgbClr val="888888"/>
              </a:buClr>
              <a:buSzPts val="1200"/>
              <a:buNone/>
              <a:defRPr sz="1600">
                <a:solidFill>
                  <a:srgbClr val="888888"/>
                </a:solidFill>
              </a:defRPr>
            </a:lvl5pPr>
            <a:lvl6pPr marL="3657509" lvl="5" indent="-304792" algn="l">
              <a:lnSpc>
                <a:spcPct val="90000"/>
              </a:lnSpc>
              <a:spcBef>
                <a:spcPts val="533"/>
              </a:spcBef>
              <a:spcAft>
                <a:spcPts val="0"/>
              </a:spcAft>
              <a:buClr>
                <a:srgbClr val="888888"/>
              </a:buClr>
              <a:buSzPts val="1200"/>
              <a:buNone/>
              <a:defRPr sz="1600">
                <a:solidFill>
                  <a:srgbClr val="888888"/>
                </a:solidFill>
              </a:defRPr>
            </a:lvl6pPr>
            <a:lvl7pPr marL="4267093" lvl="6" indent="-304792" algn="l">
              <a:lnSpc>
                <a:spcPct val="90000"/>
              </a:lnSpc>
              <a:spcBef>
                <a:spcPts val="533"/>
              </a:spcBef>
              <a:spcAft>
                <a:spcPts val="0"/>
              </a:spcAft>
              <a:buClr>
                <a:srgbClr val="888888"/>
              </a:buClr>
              <a:buSzPts val="1200"/>
              <a:buNone/>
              <a:defRPr sz="1600">
                <a:solidFill>
                  <a:srgbClr val="888888"/>
                </a:solidFill>
              </a:defRPr>
            </a:lvl7pPr>
            <a:lvl8pPr marL="4876678" lvl="7" indent="-304792" algn="l">
              <a:lnSpc>
                <a:spcPct val="90000"/>
              </a:lnSpc>
              <a:spcBef>
                <a:spcPts val="533"/>
              </a:spcBef>
              <a:spcAft>
                <a:spcPts val="0"/>
              </a:spcAft>
              <a:buClr>
                <a:srgbClr val="888888"/>
              </a:buClr>
              <a:buSzPts val="1200"/>
              <a:buNone/>
              <a:defRPr sz="1600">
                <a:solidFill>
                  <a:srgbClr val="888888"/>
                </a:solidFill>
              </a:defRPr>
            </a:lvl8pPr>
            <a:lvl9pPr marL="5486263" lvl="8" indent="-304792"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375" name="Google Shape;375;p6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6" name="Google Shape;376;p6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7" name="Google Shape;377;p6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7970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8"/>
        <p:cNvGrpSpPr/>
        <p:nvPr/>
      </p:nvGrpSpPr>
      <p:grpSpPr>
        <a:xfrm>
          <a:off x="0" y="0"/>
          <a:ext cx="0" cy="0"/>
          <a:chOff x="0" y="0"/>
          <a:chExt cx="0" cy="0"/>
        </a:xfrm>
      </p:grpSpPr>
      <p:sp>
        <p:nvSpPr>
          <p:cNvPr id="379" name="Google Shape;379;p66"/>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0" name="Google Shape;380;p66"/>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381" name="Google Shape;381;p66"/>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382" name="Google Shape;382;p6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3" name="Google Shape;383;p6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4" name="Google Shape;384;p6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3620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85"/>
        <p:cNvGrpSpPr/>
        <p:nvPr/>
      </p:nvGrpSpPr>
      <p:grpSpPr>
        <a:xfrm>
          <a:off x="0" y="0"/>
          <a:ext cx="0" cy="0"/>
          <a:chOff x="0" y="0"/>
          <a:chExt cx="0" cy="0"/>
        </a:xfrm>
      </p:grpSpPr>
      <p:sp>
        <p:nvSpPr>
          <p:cNvPr id="386" name="Google Shape;386;p67"/>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7" name="Google Shape;387;p67"/>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867"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388" name="Google Shape;388;p67"/>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389" name="Google Shape;389;p67"/>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609585" lvl="0" indent="-304792" algn="l">
              <a:lnSpc>
                <a:spcPct val="90000"/>
              </a:lnSpc>
              <a:spcBef>
                <a:spcPts val="1067"/>
              </a:spcBef>
              <a:spcAft>
                <a:spcPts val="0"/>
              </a:spcAft>
              <a:buClr>
                <a:schemeClr val="dk1"/>
              </a:buClr>
              <a:buSzPts val="1800"/>
              <a:buNone/>
              <a:defRPr sz="2400" b="1"/>
            </a:lvl1pPr>
            <a:lvl2pPr marL="1219170" lvl="1" indent="-304792" algn="l">
              <a:lnSpc>
                <a:spcPct val="90000"/>
              </a:lnSpc>
              <a:spcBef>
                <a:spcPts val="533"/>
              </a:spcBef>
              <a:spcAft>
                <a:spcPts val="0"/>
              </a:spcAft>
              <a:buClr>
                <a:schemeClr val="dk1"/>
              </a:buClr>
              <a:buSzPts val="1500"/>
              <a:buNone/>
              <a:defRPr sz="2000" b="1"/>
            </a:lvl2pPr>
            <a:lvl3pPr marL="1828754" lvl="2" indent="-304792" algn="l">
              <a:lnSpc>
                <a:spcPct val="90000"/>
              </a:lnSpc>
              <a:spcBef>
                <a:spcPts val="533"/>
              </a:spcBef>
              <a:spcAft>
                <a:spcPts val="0"/>
              </a:spcAft>
              <a:buClr>
                <a:schemeClr val="dk1"/>
              </a:buClr>
              <a:buSzPts val="1400"/>
              <a:buNone/>
              <a:defRPr sz="1867" b="1"/>
            </a:lvl3pPr>
            <a:lvl4pPr marL="2438339" lvl="3" indent="-304792" algn="l">
              <a:lnSpc>
                <a:spcPct val="90000"/>
              </a:lnSpc>
              <a:spcBef>
                <a:spcPts val="533"/>
              </a:spcBef>
              <a:spcAft>
                <a:spcPts val="0"/>
              </a:spcAft>
              <a:buClr>
                <a:schemeClr val="dk1"/>
              </a:buClr>
              <a:buSzPts val="1200"/>
              <a:buNone/>
              <a:defRPr sz="1600" b="1"/>
            </a:lvl4pPr>
            <a:lvl5pPr marL="3047924" lvl="4" indent="-304792" algn="l">
              <a:lnSpc>
                <a:spcPct val="90000"/>
              </a:lnSpc>
              <a:spcBef>
                <a:spcPts val="533"/>
              </a:spcBef>
              <a:spcAft>
                <a:spcPts val="0"/>
              </a:spcAft>
              <a:buClr>
                <a:schemeClr val="dk1"/>
              </a:buClr>
              <a:buSzPts val="1200"/>
              <a:buNone/>
              <a:defRPr sz="1600" b="1"/>
            </a:lvl5pPr>
            <a:lvl6pPr marL="3657509" lvl="5" indent="-304792" algn="l">
              <a:lnSpc>
                <a:spcPct val="90000"/>
              </a:lnSpc>
              <a:spcBef>
                <a:spcPts val="533"/>
              </a:spcBef>
              <a:spcAft>
                <a:spcPts val="0"/>
              </a:spcAft>
              <a:buClr>
                <a:schemeClr val="dk1"/>
              </a:buClr>
              <a:buSzPts val="1200"/>
              <a:buNone/>
              <a:defRPr sz="1600" b="1"/>
            </a:lvl6pPr>
            <a:lvl7pPr marL="4267093" lvl="6" indent="-304792" algn="l">
              <a:lnSpc>
                <a:spcPct val="90000"/>
              </a:lnSpc>
              <a:spcBef>
                <a:spcPts val="533"/>
              </a:spcBef>
              <a:spcAft>
                <a:spcPts val="0"/>
              </a:spcAft>
              <a:buClr>
                <a:schemeClr val="dk1"/>
              </a:buClr>
              <a:buSzPts val="1200"/>
              <a:buNone/>
              <a:defRPr sz="1600" b="1"/>
            </a:lvl7pPr>
            <a:lvl8pPr marL="4876678" lvl="7" indent="-304792" algn="l">
              <a:lnSpc>
                <a:spcPct val="90000"/>
              </a:lnSpc>
              <a:spcBef>
                <a:spcPts val="533"/>
              </a:spcBef>
              <a:spcAft>
                <a:spcPts val="0"/>
              </a:spcAft>
              <a:buClr>
                <a:schemeClr val="dk1"/>
              </a:buClr>
              <a:buSzPts val="1200"/>
              <a:buNone/>
              <a:defRPr sz="1600" b="1"/>
            </a:lvl8pPr>
            <a:lvl9pPr marL="5486263" lvl="8" indent="-304792" algn="l">
              <a:lnSpc>
                <a:spcPct val="90000"/>
              </a:lnSpc>
              <a:spcBef>
                <a:spcPts val="533"/>
              </a:spcBef>
              <a:spcAft>
                <a:spcPts val="0"/>
              </a:spcAft>
              <a:buClr>
                <a:schemeClr val="dk1"/>
              </a:buClr>
              <a:buSzPts val="1200"/>
              <a:buNone/>
              <a:defRPr sz="1600" b="1"/>
            </a:lvl9pPr>
          </a:lstStyle>
          <a:p>
            <a:endParaRPr/>
          </a:p>
        </p:txBody>
      </p:sp>
      <p:sp>
        <p:nvSpPr>
          <p:cNvPr id="390" name="Google Shape;390;p67"/>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391" name="Google Shape;391;p6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2" name="Google Shape;392;p6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3" name="Google Shape;393;p6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2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96" name="Google Shape;396;p6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7" name="Google Shape;397;p6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8" name="Google Shape;398;p6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6152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399"/>
        <p:cNvGrpSpPr/>
        <p:nvPr/>
      </p:nvGrpSpPr>
      <p:grpSpPr>
        <a:xfrm>
          <a:off x="0" y="0"/>
          <a:ext cx="0" cy="0"/>
          <a:chOff x="0" y="0"/>
          <a:chExt cx="0" cy="0"/>
        </a:xfrm>
      </p:grpSpPr>
      <p:sp>
        <p:nvSpPr>
          <p:cNvPr id="400" name="Google Shape;400;p69"/>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1" name="Google Shape;401;p69"/>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609585" lvl="0" indent="-507987" algn="l">
              <a:lnSpc>
                <a:spcPct val="90000"/>
              </a:lnSpc>
              <a:spcBef>
                <a:spcPts val="1067"/>
              </a:spcBef>
              <a:spcAft>
                <a:spcPts val="0"/>
              </a:spcAft>
              <a:buClr>
                <a:schemeClr val="dk1"/>
              </a:buClr>
              <a:buSzPts val="2400"/>
              <a:buChar char="•"/>
              <a:defRPr sz="3200"/>
            </a:lvl1pPr>
            <a:lvl2pPr marL="1219170" lvl="1" indent="-482588" algn="l">
              <a:lnSpc>
                <a:spcPct val="90000"/>
              </a:lnSpc>
              <a:spcBef>
                <a:spcPts val="533"/>
              </a:spcBef>
              <a:spcAft>
                <a:spcPts val="0"/>
              </a:spcAft>
              <a:buClr>
                <a:schemeClr val="dk1"/>
              </a:buClr>
              <a:buSzPts val="2100"/>
              <a:buChar char="•"/>
              <a:defRPr sz="2800"/>
            </a:lvl2pPr>
            <a:lvl3pPr marL="1828754" lvl="2" indent="-457189" algn="l">
              <a:lnSpc>
                <a:spcPct val="90000"/>
              </a:lnSpc>
              <a:spcBef>
                <a:spcPts val="533"/>
              </a:spcBef>
              <a:spcAft>
                <a:spcPts val="0"/>
              </a:spcAft>
              <a:buClr>
                <a:schemeClr val="dk1"/>
              </a:buClr>
              <a:buSzPts val="1800"/>
              <a:buChar char="•"/>
              <a:defRPr sz="2400"/>
            </a:lvl3pPr>
            <a:lvl4pPr marL="2438339" lvl="3" indent="-431789" algn="l">
              <a:lnSpc>
                <a:spcPct val="90000"/>
              </a:lnSpc>
              <a:spcBef>
                <a:spcPts val="533"/>
              </a:spcBef>
              <a:spcAft>
                <a:spcPts val="0"/>
              </a:spcAft>
              <a:buClr>
                <a:schemeClr val="dk1"/>
              </a:buClr>
              <a:buSzPts val="1500"/>
              <a:buChar char="•"/>
              <a:defRPr sz="2000"/>
            </a:lvl4pPr>
            <a:lvl5pPr marL="3047924" lvl="4" indent="-431789" algn="l">
              <a:lnSpc>
                <a:spcPct val="90000"/>
              </a:lnSpc>
              <a:spcBef>
                <a:spcPts val="533"/>
              </a:spcBef>
              <a:spcAft>
                <a:spcPts val="0"/>
              </a:spcAft>
              <a:buClr>
                <a:schemeClr val="dk1"/>
              </a:buClr>
              <a:buSzPts val="1500"/>
              <a:buChar char="•"/>
              <a:defRPr sz="2000"/>
            </a:lvl5pPr>
            <a:lvl6pPr marL="3657509" lvl="5" indent="-431789" algn="l">
              <a:lnSpc>
                <a:spcPct val="90000"/>
              </a:lnSpc>
              <a:spcBef>
                <a:spcPts val="533"/>
              </a:spcBef>
              <a:spcAft>
                <a:spcPts val="0"/>
              </a:spcAft>
              <a:buClr>
                <a:schemeClr val="dk1"/>
              </a:buClr>
              <a:buSzPts val="1500"/>
              <a:buChar char="•"/>
              <a:defRPr sz="2000"/>
            </a:lvl6pPr>
            <a:lvl7pPr marL="4267093" lvl="6" indent="-431789" algn="l">
              <a:lnSpc>
                <a:spcPct val="90000"/>
              </a:lnSpc>
              <a:spcBef>
                <a:spcPts val="533"/>
              </a:spcBef>
              <a:spcAft>
                <a:spcPts val="0"/>
              </a:spcAft>
              <a:buClr>
                <a:schemeClr val="dk1"/>
              </a:buClr>
              <a:buSzPts val="1500"/>
              <a:buChar char="•"/>
              <a:defRPr sz="2000"/>
            </a:lvl7pPr>
            <a:lvl8pPr marL="4876678" lvl="7" indent="-431789" algn="l">
              <a:lnSpc>
                <a:spcPct val="90000"/>
              </a:lnSpc>
              <a:spcBef>
                <a:spcPts val="533"/>
              </a:spcBef>
              <a:spcAft>
                <a:spcPts val="0"/>
              </a:spcAft>
              <a:buClr>
                <a:schemeClr val="dk1"/>
              </a:buClr>
              <a:buSzPts val="1500"/>
              <a:buChar char="•"/>
              <a:defRPr sz="2000"/>
            </a:lvl8pPr>
            <a:lvl9pPr marL="5486263" lvl="8" indent="-431789" algn="l">
              <a:lnSpc>
                <a:spcPct val="90000"/>
              </a:lnSpc>
              <a:spcBef>
                <a:spcPts val="533"/>
              </a:spcBef>
              <a:spcAft>
                <a:spcPts val="0"/>
              </a:spcAft>
              <a:buClr>
                <a:schemeClr val="dk1"/>
              </a:buClr>
              <a:buSzPts val="1500"/>
              <a:buChar char="•"/>
              <a:defRPr sz="2000"/>
            </a:lvl9pPr>
          </a:lstStyle>
          <a:p>
            <a:endParaRPr/>
          </a:p>
        </p:txBody>
      </p:sp>
      <p:sp>
        <p:nvSpPr>
          <p:cNvPr id="402" name="Google Shape;402;p69"/>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467"/>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067"/>
            </a:lvl4pPr>
            <a:lvl5pPr marL="3047924" lvl="4" indent="-304792" algn="l">
              <a:lnSpc>
                <a:spcPct val="90000"/>
              </a:lnSpc>
              <a:spcBef>
                <a:spcPts val="533"/>
              </a:spcBef>
              <a:spcAft>
                <a:spcPts val="0"/>
              </a:spcAft>
              <a:buClr>
                <a:schemeClr val="dk1"/>
              </a:buClr>
              <a:buSzPts val="800"/>
              <a:buNone/>
              <a:defRPr sz="1067"/>
            </a:lvl5pPr>
            <a:lvl6pPr marL="3657509" lvl="5" indent="-304792" algn="l">
              <a:lnSpc>
                <a:spcPct val="90000"/>
              </a:lnSpc>
              <a:spcBef>
                <a:spcPts val="533"/>
              </a:spcBef>
              <a:spcAft>
                <a:spcPts val="0"/>
              </a:spcAft>
              <a:buClr>
                <a:schemeClr val="dk1"/>
              </a:buClr>
              <a:buSzPts val="800"/>
              <a:buNone/>
              <a:defRPr sz="1067"/>
            </a:lvl6pPr>
            <a:lvl7pPr marL="4267093" lvl="6" indent="-304792" algn="l">
              <a:lnSpc>
                <a:spcPct val="90000"/>
              </a:lnSpc>
              <a:spcBef>
                <a:spcPts val="533"/>
              </a:spcBef>
              <a:spcAft>
                <a:spcPts val="0"/>
              </a:spcAft>
              <a:buClr>
                <a:schemeClr val="dk1"/>
              </a:buClr>
              <a:buSzPts val="800"/>
              <a:buNone/>
              <a:defRPr sz="1067"/>
            </a:lvl7pPr>
            <a:lvl8pPr marL="4876678" lvl="7" indent="-304792" algn="l">
              <a:lnSpc>
                <a:spcPct val="90000"/>
              </a:lnSpc>
              <a:spcBef>
                <a:spcPts val="533"/>
              </a:spcBef>
              <a:spcAft>
                <a:spcPts val="0"/>
              </a:spcAft>
              <a:buClr>
                <a:schemeClr val="dk1"/>
              </a:buClr>
              <a:buSzPts val="800"/>
              <a:buNone/>
              <a:defRPr sz="1067"/>
            </a:lvl8pPr>
            <a:lvl9pPr marL="5486263" lvl="8" indent="-304792" algn="l">
              <a:lnSpc>
                <a:spcPct val="90000"/>
              </a:lnSpc>
              <a:spcBef>
                <a:spcPts val="533"/>
              </a:spcBef>
              <a:spcAft>
                <a:spcPts val="0"/>
              </a:spcAft>
              <a:buClr>
                <a:schemeClr val="dk1"/>
              </a:buClr>
              <a:buSzPts val="800"/>
              <a:buNone/>
              <a:defRPr sz="1067"/>
            </a:lvl9pPr>
          </a:lstStyle>
          <a:p>
            <a:endParaRPr/>
          </a:p>
        </p:txBody>
      </p:sp>
      <p:sp>
        <p:nvSpPr>
          <p:cNvPr id="403" name="Google Shape;403;p6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4" name="Google Shape;404;p6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5" name="Google Shape;405;p6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471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06"/>
        <p:cNvGrpSpPr/>
        <p:nvPr/>
      </p:nvGrpSpPr>
      <p:grpSpPr>
        <a:xfrm>
          <a:off x="0" y="0"/>
          <a:ext cx="0" cy="0"/>
          <a:chOff x="0" y="0"/>
          <a:chExt cx="0" cy="0"/>
        </a:xfrm>
      </p:grpSpPr>
      <p:sp>
        <p:nvSpPr>
          <p:cNvPr id="407" name="Google Shape;407;p70"/>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8" name="Google Shape;408;p70"/>
          <p:cNvSpPr>
            <a:spLocks noGrp="1"/>
          </p:cNvSpPr>
          <p:nvPr>
            <p:ph type="pic" idx="2"/>
          </p:nvPr>
        </p:nvSpPr>
        <p:spPr>
          <a:xfrm>
            <a:off x="5183188" y="987426"/>
            <a:ext cx="6172200" cy="4873625"/>
          </a:xfrm>
          <a:prstGeom prst="rect">
            <a:avLst/>
          </a:prstGeom>
          <a:noFill/>
          <a:ln>
            <a:noFill/>
          </a:ln>
        </p:spPr>
      </p:sp>
      <p:sp>
        <p:nvSpPr>
          <p:cNvPr id="409" name="Google Shape;409;p70"/>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609585" lvl="0" indent="-304792" algn="l">
              <a:lnSpc>
                <a:spcPct val="90000"/>
              </a:lnSpc>
              <a:spcBef>
                <a:spcPts val="1067"/>
              </a:spcBef>
              <a:spcAft>
                <a:spcPts val="0"/>
              </a:spcAft>
              <a:buClr>
                <a:schemeClr val="dk1"/>
              </a:buClr>
              <a:buSzPts val="1200"/>
              <a:buNone/>
              <a:defRPr sz="1600"/>
            </a:lvl1pPr>
            <a:lvl2pPr marL="1219170" lvl="1" indent="-304792" algn="l">
              <a:lnSpc>
                <a:spcPct val="90000"/>
              </a:lnSpc>
              <a:spcBef>
                <a:spcPts val="533"/>
              </a:spcBef>
              <a:spcAft>
                <a:spcPts val="0"/>
              </a:spcAft>
              <a:buClr>
                <a:schemeClr val="dk1"/>
              </a:buClr>
              <a:buSzPts val="1100"/>
              <a:buNone/>
              <a:defRPr sz="1467"/>
            </a:lvl2pPr>
            <a:lvl3pPr marL="1828754" lvl="2" indent="-304792" algn="l">
              <a:lnSpc>
                <a:spcPct val="90000"/>
              </a:lnSpc>
              <a:spcBef>
                <a:spcPts val="533"/>
              </a:spcBef>
              <a:spcAft>
                <a:spcPts val="0"/>
              </a:spcAft>
              <a:buClr>
                <a:schemeClr val="dk1"/>
              </a:buClr>
              <a:buSzPts val="900"/>
              <a:buNone/>
              <a:defRPr sz="1200"/>
            </a:lvl3pPr>
            <a:lvl4pPr marL="2438339" lvl="3" indent="-304792" algn="l">
              <a:lnSpc>
                <a:spcPct val="90000"/>
              </a:lnSpc>
              <a:spcBef>
                <a:spcPts val="533"/>
              </a:spcBef>
              <a:spcAft>
                <a:spcPts val="0"/>
              </a:spcAft>
              <a:buClr>
                <a:schemeClr val="dk1"/>
              </a:buClr>
              <a:buSzPts val="800"/>
              <a:buNone/>
              <a:defRPr sz="1067"/>
            </a:lvl4pPr>
            <a:lvl5pPr marL="3047924" lvl="4" indent="-304792" algn="l">
              <a:lnSpc>
                <a:spcPct val="90000"/>
              </a:lnSpc>
              <a:spcBef>
                <a:spcPts val="533"/>
              </a:spcBef>
              <a:spcAft>
                <a:spcPts val="0"/>
              </a:spcAft>
              <a:buClr>
                <a:schemeClr val="dk1"/>
              </a:buClr>
              <a:buSzPts val="800"/>
              <a:buNone/>
              <a:defRPr sz="1067"/>
            </a:lvl5pPr>
            <a:lvl6pPr marL="3657509" lvl="5" indent="-304792" algn="l">
              <a:lnSpc>
                <a:spcPct val="90000"/>
              </a:lnSpc>
              <a:spcBef>
                <a:spcPts val="533"/>
              </a:spcBef>
              <a:spcAft>
                <a:spcPts val="0"/>
              </a:spcAft>
              <a:buClr>
                <a:schemeClr val="dk1"/>
              </a:buClr>
              <a:buSzPts val="800"/>
              <a:buNone/>
              <a:defRPr sz="1067"/>
            </a:lvl6pPr>
            <a:lvl7pPr marL="4267093" lvl="6" indent="-304792" algn="l">
              <a:lnSpc>
                <a:spcPct val="90000"/>
              </a:lnSpc>
              <a:spcBef>
                <a:spcPts val="533"/>
              </a:spcBef>
              <a:spcAft>
                <a:spcPts val="0"/>
              </a:spcAft>
              <a:buClr>
                <a:schemeClr val="dk1"/>
              </a:buClr>
              <a:buSzPts val="800"/>
              <a:buNone/>
              <a:defRPr sz="1067"/>
            </a:lvl7pPr>
            <a:lvl8pPr marL="4876678" lvl="7" indent="-304792" algn="l">
              <a:lnSpc>
                <a:spcPct val="90000"/>
              </a:lnSpc>
              <a:spcBef>
                <a:spcPts val="533"/>
              </a:spcBef>
              <a:spcAft>
                <a:spcPts val="0"/>
              </a:spcAft>
              <a:buClr>
                <a:schemeClr val="dk1"/>
              </a:buClr>
              <a:buSzPts val="800"/>
              <a:buNone/>
              <a:defRPr sz="1067"/>
            </a:lvl8pPr>
            <a:lvl9pPr marL="5486263" lvl="8" indent="-304792" algn="l">
              <a:lnSpc>
                <a:spcPct val="90000"/>
              </a:lnSpc>
              <a:spcBef>
                <a:spcPts val="533"/>
              </a:spcBef>
              <a:spcAft>
                <a:spcPts val="0"/>
              </a:spcAft>
              <a:buClr>
                <a:schemeClr val="dk1"/>
              </a:buClr>
              <a:buSzPts val="800"/>
              <a:buNone/>
              <a:defRPr sz="1067"/>
            </a:lvl9pPr>
          </a:lstStyle>
          <a:p>
            <a:endParaRPr/>
          </a:p>
        </p:txBody>
      </p:sp>
      <p:sp>
        <p:nvSpPr>
          <p:cNvPr id="410" name="Google Shape;410;p7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1" name="Google Shape;411;p7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2" name="Google Shape;412;p7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3577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13"/>
        <p:cNvGrpSpPr/>
        <p:nvPr/>
      </p:nvGrpSpPr>
      <p:grpSpPr>
        <a:xfrm>
          <a:off x="0" y="0"/>
          <a:ext cx="0" cy="0"/>
          <a:chOff x="0" y="0"/>
          <a:chExt cx="0" cy="0"/>
        </a:xfrm>
      </p:grpSpPr>
      <p:sp>
        <p:nvSpPr>
          <p:cNvPr id="414" name="Google Shape;414;p71"/>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5" name="Google Shape;415;p71"/>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416" name="Google Shape;416;p7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7" name="Google Shape;417;p7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8" name="Google Shape;418;p7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98917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19"/>
        <p:cNvGrpSpPr/>
        <p:nvPr/>
      </p:nvGrpSpPr>
      <p:grpSpPr>
        <a:xfrm>
          <a:off x="0" y="0"/>
          <a:ext cx="0" cy="0"/>
          <a:chOff x="0" y="0"/>
          <a:chExt cx="0" cy="0"/>
        </a:xfrm>
      </p:grpSpPr>
      <p:sp>
        <p:nvSpPr>
          <p:cNvPr id="420" name="Google Shape;420;p72"/>
          <p:cNvSpPr txBox="1">
            <a:spLocks noGrp="1"/>
          </p:cNvSpPr>
          <p:nvPr>
            <p:ph type="title"/>
          </p:nvPr>
        </p:nvSpPr>
        <p:spPr>
          <a:xfrm rot="5400000">
            <a:off x="7133431" y="1956594"/>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1" name="Google Shape;421;p72"/>
          <p:cNvSpPr txBox="1">
            <a:spLocks noGrp="1"/>
          </p:cNvSpPr>
          <p:nvPr>
            <p:ph type="body" idx="1"/>
          </p:nvPr>
        </p:nvSpPr>
        <p:spPr>
          <a:xfrm rot="5400000">
            <a:off x="1799431" y="-596106"/>
            <a:ext cx="5811839" cy="77343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422" name="Google Shape;422;p7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3" name="Google Shape;423;p7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4" name="Google Shape;424;p7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085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1" name="Rectangle 10">
            <a:extLst>
              <a:ext uri="{FF2B5EF4-FFF2-40B4-BE49-F238E27FC236}">
                <a16:creationId xmlns:a16="http://schemas.microsoft.com/office/drawing/2014/main" id="{3BD43614-C591-1C4D-B406-80E4FAFA209D}"/>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4A4EDF3E-5B30-684D-9AF3-FF4A6345E030}"/>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5B1BCABC-72DF-C247-9C97-BDF9CA4FA12C}"/>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6" name="Picture 15">
            <a:extLst>
              <a:ext uri="{FF2B5EF4-FFF2-40B4-BE49-F238E27FC236}">
                <a16:creationId xmlns:a16="http://schemas.microsoft.com/office/drawing/2014/main" id="{C03B75EC-C578-2C40-9FAC-FDC1F395E7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3" name="Rectangle 12">
            <a:extLst>
              <a:ext uri="{FF2B5EF4-FFF2-40B4-BE49-F238E27FC236}">
                <a16:creationId xmlns:a16="http://schemas.microsoft.com/office/drawing/2014/main" id="{0458B7B1-818C-D549-9796-F885BB8BA803}"/>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4" name="TextBox 13">
            <a:extLst>
              <a:ext uri="{FF2B5EF4-FFF2-40B4-BE49-F238E27FC236}">
                <a16:creationId xmlns:a16="http://schemas.microsoft.com/office/drawing/2014/main" id="{6286BBF8-A8A3-2F45-8CDA-D1DFDEFA5027}"/>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F01B4E94-1179-694E-8A37-B466900D9652}"/>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8" name="Picture 17">
            <a:extLst>
              <a:ext uri="{FF2B5EF4-FFF2-40B4-BE49-F238E27FC236}">
                <a16:creationId xmlns:a16="http://schemas.microsoft.com/office/drawing/2014/main" id="{D970D4DF-77AC-F640-91A9-511F893D60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dirty="0"/>
              <a:t>Click to edit Master title style</a:t>
            </a:r>
            <a:endParaRPr lang="en-ID" dirty="0"/>
          </a:p>
        </p:txBody>
      </p:sp>
      <p:sp>
        <p:nvSpPr>
          <p:cNvPr id="11" name="Rectangle 10">
            <a:extLst>
              <a:ext uri="{FF2B5EF4-FFF2-40B4-BE49-F238E27FC236}">
                <a16:creationId xmlns:a16="http://schemas.microsoft.com/office/drawing/2014/main" id="{6FA335DA-55DD-F546-91D4-966DFB97BF85}"/>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C1F5474C-0304-FB44-BFEF-420F959E659F}"/>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42C1654-41ED-C644-9265-6D07DB01AD18}"/>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4" name="Picture 13">
            <a:extLst>
              <a:ext uri="{FF2B5EF4-FFF2-40B4-BE49-F238E27FC236}">
                <a16:creationId xmlns:a16="http://schemas.microsoft.com/office/drawing/2014/main" id="{E91E20B9-0F8A-E644-B066-3635B0F3C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190A20-3C04-DC4E-A880-61B87B2EC187}"/>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7" name="TextBox 6">
            <a:extLst>
              <a:ext uri="{FF2B5EF4-FFF2-40B4-BE49-F238E27FC236}">
                <a16:creationId xmlns:a16="http://schemas.microsoft.com/office/drawing/2014/main" id="{60B5C449-D20B-064B-9BC3-66C4F03460ED}"/>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9406CF16-3E82-EC4D-8E09-241521E37D37}"/>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5" name="Picture 4">
            <a:extLst>
              <a:ext uri="{FF2B5EF4-FFF2-40B4-BE49-F238E27FC236}">
                <a16:creationId xmlns:a16="http://schemas.microsoft.com/office/drawing/2014/main" id="{2C00CD30-031B-1E4F-8A4C-D91718A86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D95BA77D-1837-FB4B-9C22-C05D840C8D47}"/>
              </a:ext>
            </a:extLst>
          </p:cNvPr>
          <p:cNvSpPr/>
          <p:nvPr userDrawn="1"/>
        </p:nvSpPr>
        <p:spPr>
          <a:xfrm>
            <a:off x="11295856" y="6380308"/>
            <a:ext cx="362744" cy="47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6DBDFF62-B7F1-3E4B-8AB5-5F46CE420CAC}"/>
              </a:ext>
            </a:extLst>
          </p:cNvPr>
          <p:cNvSpPr txBox="1"/>
          <p:nvPr userDrawn="1"/>
        </p:nvSpPr>
        <p:spPr>
          <a:xfrm>
            <a:off x="11311334" y="6474609"/>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752BAD4D-AE91-7149-A392-9D7FAE489D86}"/>
              </a:ext>
            </a:extLst>
          </p:cNvPr>
          <p:cNvSpPr txBox="1"/>
          <p:nvPr userDrawn="1"/>
        </p:nvSpPr>
        <p:spPr>
          <a:xfrm>
            <a:off x="9863568" y="6489998"/>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pic>
        <p:nvPicPr>
          <p:cNvPr id="16" name="Picture 15">
            <a:extLst>
              <a:ext uri="{FF2B5EF4-FFF2-40B4-BE49-F238E27FC236}">
                <a16:creationId xmlns:a16="http://schemas.microsoft.com/office/drawing/2014/main" id="{435C37BA-D441-7E4C-BEE2-4F4DDB6F01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6" y="6465116"/>
            <a:ext cx="649478" cy="172874"/>
          </a:xfrm>
          <a:prstGeom prst="rect">
            <a:avLst/>
          </a:prstGeom>
        </p:spPr>
      </p:pic>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04C8778-E6B3-CC41-8F0E-5881E13CE3B6}"/>
              </a:ext>
            </a:extLst>
          </p:cNvPr>
          <p:cNvGraphicFramePr>
            <a:graphicFrameLocks noChangeAspect="1"/>
          </p:cNvGraphicFramePr>
          <p:nvPr userDrawn="1">
            <p:custDataLst>
              <p:tags r:id="rId14"/>
            </p:custDataLst>
            <p:extLst>
              <p:ext uri="{D42A27DB-BD31-4B8C-83A1-F6EECF244321}">
                <p14:modId xmlns:p14="http://schemas.microsoft.com/office/powerpoint/2010/main" val="36773727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21A934-B65D-CD4E-8BE0-77B3D33BC55F}"/>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D8A3F3-6197-41B5-960B-74D60D307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342CCD-3F4D-4D51-B482-3F2F8A2C60C3}"/>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05EE3-D3D6-4CB6-A9BD-C3674673840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E6A59-C2D5-4D4A-8562-8BA3560A0371}" type="datetimeFigureOut">
              <a:rPr lang="en-US" smtClean="0"/>
              <a:t>4/27/2023</a:t>
            </a:fld>
            <a:endParaRPr lang="en-US"/>
          </a:p>
        </p:txBody>
      </p:sp>
      <p:sp>
        <p:nvSpPr>
          <p:cNvPr id="5" name="Footer Placeholder 4">
            <a:extLst>
              <a:ext uri="{FF2B5EF4-FFF2-40B4-BE49-F238E27FC236}">
                <a16:creationId xmlns:a16="http://schemas.microsoft.com/office/drawing/2014/main" id="{F4D35682-BD93-4CFC-9DCF-C16A14FF22F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92822B-C0CF-44B5-BF64-BC7EEA363D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A717A-B595-4236-B1A6-555AD250C289}" type="slidenum">
              <a:rPr lang="en-US" smtClean="0"/>
              <a:t>‹#›</a:t>
            </a:fld>
            <a:endParaRPr lang="en-US"/>
          </a:p>
        </p:txBody>
      </p:sp>
    </p:spTree>
    <p:extLst>
      <p:ext uri="{BB962C8B-B14F-4D97-AF65-F5344CB8AC3E}">
        <p14:creationId xmlns:p14="http://schemas.microsoft.com/office/powerpoint/2010/main" val="264718467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352" name="Google Shape;352;p61"/>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3" name="Google Shape;353;p6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54" name="Google Shape;354;p6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355" name="Google Shape;355;p6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6482378"/>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8.svg"/><Relationship Id="rId5" Type="http://schemas.openxmlformats.org/officeDocument/2006/relationships/image" Target="../media/image3.emf"/><Relationship Id="rId10" Type="http://schemas.openxmlformats.org/officeDocument/2006/relationships/image" Target="../media/image7.png"/><Relationship Id="rId4" Type="http://schemas.openxmlformats.org/officeDocument/2006/relationships/oleObject" Target="../embeddings/oleObject2.bin"/><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9.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slideLayout" Target="../slideLayouts/slideLayout6.xml"/><Relationship Id="rId7" Type="http://schemas.openxmlformats.org/officeDocument/2006/relationships/image" Target="../media/image5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0.emf"/><Relationship Id="rId5" Type="http://schemas.openxmlformats.org/officeDocument/2006/relationships/oleObject" Target="../embeddings/oleObject8.bin"/><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microsoft.com/office/2007/relationships/hdphoto" Target="../media/hdphoto11.wdp"/><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54.emf"/></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1.xml"/><Relationship Id="rId7" Type="http://schemas.microsoft.com/office/2007/relationships/hdphoto" Target="../media/hdphoto12.wdp"/><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11.bin"/><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19.png"/><Relationship Id="rId3" Type="http://schemas.microsoft.com/office/2007/relationships/hdphoto" Target="../media/hdphoto2.wdp"/><Relationship Id="rId21" Type="http://schemas.openxmlformats.org/officeDocument/2006/relationships/image" Target="../media/image22.png"/><Relationship Id="rId7" Type="http://schemas.microsoft.com/office/2007/relationships/hdphoto" Target="../media/hdphoto4.wdp"/><Relationship Id="rId12" Type="http://schemas.openxmlformats.org/officeDocument/2006/relationships/image" Target="../media/image15.png"/><Relationship Id="rId17" Type="http://schemas.microsoft.com/office/2007/relationships/hdphoto" Target="../media/hdphoto7.wdp"/><Relationship Id="rId2" Type="http://schemas.openxmlformats.org/officeDocument/2006/relationships/image" Target="../media/image9.png"/><Relationship Id="rId16" Type="http://schemas.openxmlformats.org/officeDocument/2006/relationships/image" Target="../media/image18.png"/><Relationship Id="rId20"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3.wdp"/><Relationship Id="rId15" Type="http://schemas.microsoft.com/office/2007/relationships/hdphoto" Target="../media/hdphoto6.wdp"/><Relationship Id="rId23"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hyperlink" Target="https://24slides.com/?utm_source=templates&amp;utm_medium=new-sales-slides&amp;utm_campaign=24slides&amp;utm_content=&amp;utm_te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24slides.com/more-examples" TargetMode="External"/><Relationship Id="rId5" Type="http://schemas.openxmlformats.org/officeDocument/2006/relationships/image" Target="../media/image29.pn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hyperlink" Target="https://24slides.com/prices"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8.wdp"/><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7.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emf"/><Relationship Id="rId10" Type="http://schemas.openxmlformats.org/officeDocument/2006/relationships/image" Target="../media/image42.png"/><Relationship Id="rId4" Type="http://schemas.openxmlformats.org/officeDocument/2006/relationships/oleObject" Target="../embeddings/oleObject5.bin"/><Relationship Id="rId9" Type="http://schemas.openxmlformats.org/officeDocument/2006/relationships/image" Target="../media/image41.jpeg"/><Relationship Id="rId14"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8.xml"/><Relationship Id="rId7" Type="http://schemas.microsoft.com/office/2007/relationships/hdphoto" Target="../media/hdphoto9.wdp"/><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EAF3DD-7326-8245-A8A5-9B677C75F871}"/>
              </a:ext>
            </a:extLst>
          </p:cNvPr>
          <p:cNvGraphicFramePr>
            <a:graphicFrameLocks noChangeAspect="1"/>
          </p:cNvGraphicFramePr>
          <p:nvPr>
            <p:custDataLst>
              <p:tags r:id="rId1"/>
            </p:custDataLst>
            <p:extLst>
              <p:ext uri="{D42A27DB-BD31-4B8C-83A1-F6EECF244321}">
                <p14:modId xmlns:p14="http://schemas.microsoft.com/office/powerpoint/2010/main" val="4767074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024804C5-1436-6D40-85D9-C109E1953A8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2941" r="21726" b="20964"/>
          <a:stretch/>
        </p:blipFill>
        <p:spPr>
          <a:xfrm>
            <a:off x="-1" y="0"/>
            <a:ext cx="12192001" cy="6858000"/>
          </a:xfrm>
          <a:prstGeom prst="rect">
            <a:avLst/>
          </a:prstGeom>
        </p:spPr>
      </p:pic>
      <p:sp>
        <p:nvSpPr>
          <p:cNvPr id="2" name="Rectangle 1">
            <a:extLst>
              <a:ext uri="{FF2B5EF4-FFF2-40B4-BE49-F238E27FC236}">
                <a16:creationId xmlns:a16="http://schemas.microsoft.com/office/drawing/2014/main" id="{4776A65E-14B9-924B-AD4D-34DFE6CC756F}"/>
              </a:ext>
            </a:extLst>
          </p:cNvPr>
          <p:cNvSpPr/>
          <p:nvPr/>
        </p:nvSpPr>
        <p:spPr>
          <a:xfrm>
            <a:off x="4733365" y="0"/>
            <a:ext cx="7458634"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C70A88-4688-D948-AF5E-39093F45EA62}"/>
              </a:ext>
            </a:extLst>
          </p:cNvPr>
          <p:cNvSpPr/>
          <p:nvPr/>
        </p:nvSpPr>
        <p:spPr>
          <a:xfrm>
            <a:off x="0" y="0"/>
            <a:ext cx="5334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5B3F926-81FA-F642-9BF5-2F373F0594DE}"/>
              </a:ext>
            </a:extLst>
          </p:cNvPr>
          <p:cNvSpPr/>
          <p:nvPr/>
        </p:nvSpPr>
        <p:spPr>
          <a:xfrm>
            <a:off x="533400" y="0"/>
            <a:ext cx="5225374" cy="4711757"/>
          </a:xfrm>
          <a:prstGeom prst="rect">
            <a:avLst/>
          </a:prstGeom>
          <a:ln>
            <a:noFill/>
          </a:ln>
          <a:effectLst>
            <a:outerShdw blurRad="635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0F92A7-6635-1A41-8E53-44FE7C6F2B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5849" y="1852395"/>
            <a:ext cx="3800476" cy="1011588"/>
          </a:xfrm>
          <a:prstGeom prst="rect">
            <a:avLst/>
          </a:prstGeom>
        </p:spPr>
      </p:pic>
      <p:sp>
        <p:nvSpPr>
          <p:cNvPr id="6" name="TextBox 5">
            <a:extLst>
              <a:ext uri="{FF2B5EF4-FFF2-40B4-BE49-F238E27FC236}">
                <a16:creationId xmlns:a16="http://schemas.microsoft.com/office/drawing/2014/main" id="{2F9D3A20-4332-ED4E-A90C-39DDDD9DBCA5}"/>
              </a:ext>
            </a:extLst>
          </p:cNvPr>
          <p:cNvSpPr txBox="1"/>
          <p:nvPr/>
        </p:nvSpPr>
        <p:spPr>
          <a:xfrm>
            <a:off x="2099935" y="3182779"/>
            <a:ext cx="2092304" cy="246221"/>
          </a:xfrm>
          <a:prstGeom prst="rect">
            <a:avLst/>
          </a:prstGeom>
          <a:noFill/>
        </p:spPr>
        <p:txBody>
          <a:bodyPr wrap="none" lIns="0" tIns="0" rIns="0" bIns="0" rtlCol="0">
            <a:spAutoFit/>
          </a:bodyPr>
          <a:lstStyle/>
          <a:p>
            <a:r>
              <a:rPr lang="en-US" sz="1600" dirty="0" err="1">
                <a:solidFill>
                  <a:schemeClr val="bg1"/>
                </a:solidFill>
                <a:latin typeface="Segoe UI Light" panose="020B0502040204020203" pitchFamily="34" charset="0"/>
                <a:cs typeface="Segoe UI" panose="020B0502040204020203" pitchFamily="34" charset="0"/>
              </a:rPr>
              <a:t>Powerpoint</a:t>
            </a:r>
            <a:r>
              <a:rPr lang="en-US" sz="1600" dirty="0">
                <a:solidFill>
                  <a:schemeClr val="bg1"/>
                </a:solidFill>
                <a:latin typeface="Segoe UI Light" panose="020B0502040204020203" pitchFamily="34" charset="0"/>
                <a:cs typeface="Segoe UI" panose="020B0502040204020203" pitchFamily="34" charset="0"/>
              </a:rPr>
              <a:t> Presentation</a:t>
            </a:r>
          </a:p>
        </p:txBody>
      </p:sp>
      <p:sp>
        <p:nvSpPr>
          <p:cNvPr id="16" name="Rectangle 15">
            <a:extLst>
              <a:ext uri="{FF2B5EF4-FFF2-40B4-BE49-F238E27FC236}">
                <a16:creationId xmlns:a16="http://schemas.microsoft.com/office/drawing/2014/main" id="{FAB41F8B-C129-7E42-998B-F6A97E0DC7DB}"/>
              </a:ext>
            </a:extLst>
          </p:cNvPr>
          <p:cNvSpPr/>
          <p:nvPr/>
        </p:nvSpPr>
        <p:spPr>
          <a:xfrm>
            <a:off x="533400" y="4711758"/>
            <a:ext cx="5225374" cy="2146242"/>
          </a:xfrm>
          <a:prstGeom prst="rect">
            <a:avLst/>
          </a:prstGeom>
          <a:solidFill>
            <a:schemeClr val="bg1"/>
          </a:solidFill>
          <a:ln>
            <a:noFill/>
          </a:ln>
          <a:effectLst>
            <a:outerShdw blurRad="635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5">
            <a:extLst>
              <a:ext uri="{FF2B5EF4-FFF2-40B4-BE49-F238E27FC236}">
                <a16:creationId xmlns:a16="http://schemas.microsoft.com/office/drawing/2014/main" id="{CD7F73B1-D2D4-9842-91BA-7B1DE2BBD5C4}"/>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8769" y="5719504"/>
            <a:ext cx="954637" cy="33589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757F610-38AA-DC4B-AF2B-93425D23F918}"/>
              </a:ext>
            </a:extLst>
          </p:cNvPr>
          <p:cNvCxnSpPr>
            <a:cxnSpLocks/>
          </p:cNvCxnSpPr>
          <p:nvPr/>
        </p:nvCxnSpPr>
        <p:spPr>
          <a:xfrm>
            <a:off x="3904735" y="5915752"/>
            <a:ext cx="4119125" cy="0"/>
          </a:xfrm>
          <a:prstGeom prst="line">
            <a:avLst/>
          </a:prstGeom>
          <a:ln w="9525"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231C2031-3D6A-E044-B959-EBC36DA6B7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7287" y="4711757"/>
            <a:ext cx="1396199" cy="1396199"/>
          </a:xfrm>
          <a:prstGeom prst="rect">
            <a:avLst/>
          </a:prstGeom>
        </p:spPr>
      </p:pic>
      <p:cxnSp>
        <p:nvCxnSpPr>
          <p:cNvPr id="25" name="Straight Connector 24">
            <a:extLst>
              <a:ext uri="{FF2B5EF4-FFF2-40B4-BE49-F238E27FC236}">
                <a16:creationId xmlns:a16="http://schemas.microsoft.com/office/drawing/2014/main" id="{BFC1E4F0-22B8-8345-AB3E-63078E274199}"/>
              </a:ext>
            </a:extLst>
          </p:cNvPr>
          <p:cNvCxnSpPr>
            <a:cxnSpLocks/>
          </p:cNvCxnSpPr>
          <p:nvPr/>
        </p:nvCxnSpPr>
        <p:spPr>
          <a:xfrm>
            <a:off x="0" y="5915752"/>
            <a:ext cx="2331720" cy="0"/>
          </a:xfrm>
          <a:prstGeom prst="line">
            <a:avLst/>
          </a:prstGeom>
          <a:ln w="9525" cap="rnd">
            <a:solidFill>
              <a:schemeClr val="accent4"/>
            </a:solidFill>
            <a:prstDash val="dash"/>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00DCEA-B2E7-854B-B61C-0239A12AAC06}"/>
              </a:ext>
            </a:extLst>
          </p:cNvPr>
          <p:cNvCxnSpPr>
            <a:cxnSpLocks/>
          </p:cNvCxnSpPr>
          <p:nvPr/>
        </p:nvCxnSpPr>
        <p:spPr>
          <a:xfrm>
            <a:off x="9673486" y="5915752"/>
            <a:ext cx="2518514" cy="0"/>
          </a:xfrm>
          <a:prstGeom prst="line">
            <a:avLst/>
          </a:prstGeom>
          <a:ln w="9525"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30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581B7AB-31F6-D841-A5C6-C2B4C8C450E4}"/>
              </a:ext>
            </a:extLst>
          </p:cNvPr>
          <p:cNvGraphicFramePr>
            <a:graphicFrameLocks noChangeAspect="1"/>
          </p:cNvGraphicFramePr>
          <p:nvPr>
            <p:custDataLst>
              <p:tags r:id="rId1"/>
            </p:custDataLst>
            <p:extLst>
              <p:ext uri="{D42A27DB-BD31-4B8C-83A1-F6EECF244321}">
                <p14:modId xmlns:p14="http://schemas.microsoft.com/office/powerpoint/2010/main" val="4011962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67269E-349E-5E47-A54E-A729A1570B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58" name="Rounded Rectangle 57">
            <a:extLst>
              <a:ext uri="{FF2B5EF4-FFF2-40B4-BE49-F238E27FC236}">
                <a16:creationId xmlns:a16="http://schemas.microsoft.com/office/drawing/2014/main" id="{BF159058-0D0F-4046-8846-AE8F5E937D86}"/>
              </a:ext>
            </a:extLst>
          </p:cNvPr>
          <p:cNvSpPr/>
          <p:nvPr/>
        </p:nvSpPr>
        <p:spPr>
          <a:xfrm>
            <a:off x="533400" y="3588055"/>
            <a:ext cx="11125200" cy="2660345"/>
          </a:xfrm>
          <a:prstGeom prst="roundRect">
            <a:avLst>
              <a:gd name="adj" fmla="val 0"/>
            </a:avLst>
          </a:prstGeom>
          <a:solidFill>
            <a:schemeClr val="bg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8106B9C-F811-CB4C-84BC-CF57C3A59E3B}"/>
              </a:ext>
            </a:extLst>
          </p:cNvPr>
          <p:cNvSpPr>
            <a:spLocks noGrp="1"/>
          </p:cNvSpPr>
          <p:nvPr>
            <p:ph type="title"/>
          </p:nvPr>
        </p:nvSpPr>
        <p:spPr/>
        <p:txBody>
          <a:bodyPr/>
          <a:lstStyle/>
          <a:p>
            <a:r>
              <a:rPr lang="en-US" dirty="0"/>
              <a:t>How Does Netflix Work?</a:t>
            </a:r>
          </a:p>
        </p:txBody>
      </p:sp>
      <p:sp>
        <p:nvSpPr>
          <p:cNvPr id="5" name="Rectangle 4">
            <a:extLst>
              <a:ext uri="{FF2B5EF4-FFF2-40B4-BE49-F238E27FC236}">
                <a16:creationId xmlns:a16="http://schemas.microsoft.com/office/drawing/2014/main" id="{D5D1A76A-BF88-A64A-86EC-1811DE09E750}"/>
              </a:ext>
            </a:extLst>
          </p:cNvPr>
          <p:cNvSpPr/>
          <p:nvPr/>
        </p:nvSpPr>
        <p:spPr>
          <a:xfrm>
            <a:off x="0" y="1523999"/>
            <a:ext cx="12192000" cy="20694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CFECE1-71CE-E24D-A636-DA973E9DA1DD}"/>
              </a:ext>
            </a:extLst>
          </p:cNvPr>
          <p:cNvSpPr/>
          <p:nvPr/>
        </p:nvSpPr>
        <p:spPr>
          <a:xfrm>
            <a:off x="533400" y="2839454"/>
            <a:ext cx="11125200" cy="753978"/>
          </a:xfrm>
          <a:prstGeom prst="rect">
            <a:avLst/>
          </a:prstGeom>
          <a:solidFill>
            <a:schemeClr val="accent4"/>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035047-BB0C-0542-A4D0-866342A311C5}"/>
              </a:ext>
            </a:extLst>
          </p:cNvPr>
          <p:cNvCxnSpPr>
            <a:cxnSpLocks/>
          </p:cNvCxnSpPr>
          <p:nvPr/>
        </p:nvCxnSpPr>
        <p:spPr>
          <a:xfrm>
            <a:off x="3314700" y="3144252"/>
            <a:ext cx="0" cy="3104148"/>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9840C2-E287-B34F-9131-B55AD9061FF2}"/>
              </a:ext>
            </a:extLst>
          </p:cNvPr>
          <p:cNvCxnSpPr>
            <a:cxnSpLocks/>
          </p:cNvCxnSpPr>
          <p:nvPr/>
        </p:nvCxnSpPr>
        <p:spPr>
          <a:xfrm>
            <a:off x="6096000" y="3144252"/>
            <a:ext cx="0" cy="3104148"/>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39C79B-8B76-B14E-B992-2BF512E6BBAE}"/>
              </a:ext>
            </a:extLst>
          </p:cNvPr>
          <p:cNvCxnSpPr>
            <a:cxnSpLocks/>
          </p:cNvCxnSpPr>
          <p:nvPr/>
        </p:nvCxnSpPr>
        <p:spPr>
          <a:xfrm>
            <a:off x="8877300" y="3144252"/>
            <a:ext cx="0" cy="3104148"/>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AEC5D1-3897-BB49-A2DB-D6DE940B37BF}"/>
              </a:ext>
            </a:extLst>
          </p:cNvPr>
          <p:cNvSpPr txBox="1"/>
          <p:nvPr/>
        </p:nvSpPr>
        <p:spPr>
          <a:xfrm>
            <a:off x="1044745" y="2970222"/>
            <a:ext cx="1758611" cy="492443"/>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600" b="0" i="0" dirty="0">
                <a:solidFill>
                  <a:schemeClr val="accent6"/>
                </a:solidFill>
                <a:effectLst/>
                <a:latin typeface="Söhne"/>
              </a:rPr>
              <a:t>Content Acquisition and Licensing</a:t>
            </a:r>
            <a:endParaRPr kumimoji="0" lang="en-US" sz="1600" b="1" i="0" u="none" strike="noStrike" kern="0" cap="none" spc="0" normalizeH="0" baseline="0" noProof="0" dirty="0">
              <a:ln>
                <a:noFill/>
              </a:ln>
              <a:solidFill>
                <a:schemeClr val="accent6"/>
              </a:solidFill>
              <a:effectLst/>
              <a:uLnTx/>
              <a:uFillTx/>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E24A2D71-C721-F441-BB17-54D65340B8C7}"/>
              </a:ext>
            </a:extLst>
          </p:cNvPr>
          <p:cNvSpPr txBox="1"/>
          <p:nvPr/>
        </p:nvSpPr>
        <p:spPr>
          <a:xfrm>
            <a:off x="3826044" y="2970222"/>
            <a:ext cx="1758611" cy="492443"/>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600" b="0" i="0" dirty="0">
                <a:solidFill>
                  <a:schemeClr val="accent6"/>
                </a:solidFill>
                <a:effectLst/>
                <a:latin typeface="Söhne"/>
              </a:rPr>
              <a:t>Content Delivery and Streaming</a:t>
            </a:r>
            <a:endParaRPr kumimoji="0" lang="en-US" sz="1600" b="1" i="0" u="none" strike="noStrike" kern="0" cap="none" spc="0" normalizeH="0" baseline="0" noProof="0" dirty="0">
              <a:ln>
                <a:noFill/>
              </a:ln>
              <a:solidFill>
                <a:schemeClr val="accent6"/>
              </a:solidFill>
              <a:effectLst/>
              <a:uLnTx/>
              <a:uFillTx/>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2B1DA84F-88C6-2041-83A8-8D65AD1F8970}"/>
              </a:ext>
            </a:extLst>
          </p:cNvPr>
          <p:cNvSpPr txBox="1"/>
          <p:nvPr/>
        </p:nvSpPr>
        <p:spPr>
          <a:xfrm>
            <a:off x="6607345" y="2970222"/>
            <a:ext cx="1758611" cy="492443"/>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600" b="0" i="0" dirty="0">
                <a:solidFill>
                  <a:schemeClr val="accent6"/>
                </a:solidFill>
                <a:effectLst/>
                <a:latin typeface="Söhne"/>
              </a:rPr>
              <a:t>Personalization and Recommendations</a:t>
            </a:r>
            <a:endParaRPr kumimoji="0" lang="en-US" sz="1600" b="1" i="0" u="none" strike="noStrike" kern="0" cap="none" spc="0" normalizeH="0" baseline="0" noProof="0" dirty="0">
              <a:ln>
                <a:noFill/>
              </a:ln>
              <a:solidFill>
                <a:schemeClr val="accent6"/>
              </a:solidFill>
              <a:effectLst/>
              <a:uLnTx/>
              <a:uFillTx/>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224B06DF-8853-1046-A629-5350EC3660FF}"/>
              </a:ext>
            </a:extLst>
          </p:cNvPr>
          <p:cNvSpPr txBox="1"/>
          <p:nvPr/>
        </p:nvSpPr>
        <p:spPr>
          <a:xfrm>
            <a:off x="9388644" y="2970222"/>
            <a:ext cx="1758611" cy="492443"/>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600" b="0" i="0" dirty="0">
                <a:solidFill>
                  <a:schemeClr val="accent6"/>
                </a:solidFill>
                <a:effectLst/>
                <a:latin typeface="Söhne"/>
              </a:rPr>
              <a:t>Payment and Subscription</a:t>
            </a:r>
            <a:endParaRPr kumimoji="0" lang="en-US" sz="1600" b="1" i="0" u="none" strike="noStrike" kern="0" cap="none" spc="0" normalizeH="0" baseline="0" noProof="0" dirty="0">
              <a:ln>
                <a:noFill/>
              </a:ln>
              <a:solidFill>
                <a:schemeClr val="accent6"/>
              </a:solidFill>
              <a:effectLst/>
              <a:uLnTx/>
              <a:uFillTx/>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3E7976F1-7BF3-3F4F-9361-C522E46C8380}"/>
              </a:ext>
            </a:extLst>
          </p:cNvPr>
          <p:cNvSpPr/>
          <p:nvPr/>
        </p:nvSpPr>
        <p:spPr>
          <a:xfrm>
            <a:off x="861648" y="3785502"/>
            <a:ext cx="2124804" cy="3016210"/>
          </a:xfrm>
          <a:prstGeom prst="rect">
            <a:avLst/>
          </a:prstGeom>
        </p:spPr>
        <p:txBody>
          <a:bodyPr wrap="square" lIns="0" tIns="0" rIns="0" bIns="0" anchor="t">
            <a:spAutoFit/>
          </a:bodyPr>
          <a:lstStyle/>
          <a:p>
            <a:pPr marL="180000" indent="-180000">
              <a:spcAft>
                <a:spcPts val="1200"/>
              </a:spcAft>
              <a:buFont typeface="Arial" panose="020B0604020202020204" pitchFamily="34" charset="0"/>
              <a:buChar char="•"/>
            </a:pPr>
            <a:r>
              <a:rPr lang="en-US" sz="1400" b="0" i="0" dirty="0">
                <a:solidFill>
                  <a:srgbClr val="374151"/>
                </a:solidFill>
                <a:effectLst/>
                <a:latin typeface="Söhne"/>
              </a:rPr>
              <a:t>Netflix obtains content from a variety of sources, including licensing agreements with movie and TV studios, original content production, and partnerships with independent producers. The company also uses its proprietary algorithm to analyze user viewing habits and preferences to inform its content acquisition decisions.</a:t>
            </a:r>
            <a:endParaRPr lang="en-US" sz="1400" dirty="0">
              <a:solidFill>
                <a:schemeClr val="accent4"/>
              </a:solidFill>
              <a:latin typeface="Segoe UI Light"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7EC5EAC-9521-A643-8F41-B0B738806390}"/>
              </a:ext>
            </a:extLst>
          </p:cNvPr>
          <p:cNvSpPr/>
          <p:nvPr/>
        </p:nvSpPr>
        <p:spPr>
          <a:xfrm>
            <a:off x="3642948" y="3785502"/>
            <a:ext cx="2124804" cy="2154436"/>
          </a:xfrm>
          <a:prstGeom prst="rect">
            <a:avLst/>
          </a:prstGeom>
        </p:spPr>
        <p:txBody>
          <a:bodyPr wrap="square" lIns="0" tIns="0" rIns="0" bIns="0" anchor="t">
            <a:spAutoFit/>
          </a:bodyPr>
          <a:lstStyle/>
          <a:p>
            <a:pPr marL="180000" indent="-180000">
              <a:spcAft>
                <a:spcPts val="1200"/>
              </a:spcAft>
              <a:buFont typeface="Arial" panose="020B0604020202020204" pitchFamily="34" charset="0"/>
              <a:buChar char="•"/>
            </a:pPr>
            <a:r>
              <a:rPr lang="en-US" sz="1400" b="0" i="0" dirty="0">
                <a:solidFill>
                  <a:srgbClr val="374151"/>
                </a:solidFill>
                <a:effectLst/>
                <a:latin typeface="Söhne"/>
              </a:rPr>
              <a:t>Once Netflix has acquired content, it is stored on servers located in data centers around the world. When a user selects a movie or TV show to watch, the content is streamed from the server to their device over the internet.</a:t>
            </a:r>
            <a:endParaRPr lang="en-US" sz="1400" dirty="0">
              <a:solidFill>
                <a:schemeClr val="accent4"/>
              </a:solidFill>
              <a:latin typeface="Segoe UI Light"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2DA6DD44-BAA6-F746-9A5E-EA29047FE0C3}"/>
              </a:ext>
            </a:extLst>
          </p:cNvPr>
          <p:cNvSpPr/>
          <p:nvPr/>
        </p:nvSpPr>
        <p:spPr>
          <a:xfrm>
            <a:off x="6424248" y="3785502"/>
            <a:ext cx="2124804" cy="1723549"/>
          </a:xfrm>
          <a:prstGeom prst="rect">
            <a:avLst/>
          </a:prstGeom>
        </p:spPr>
        <p:txBody>
          <a:bodyPr wrap="square" lIns="0" tIns="0" rIns="0" bIns="0" anchor="t">
            <a:spAutoFit/>
          </a:bodyPr>
          <a:lstStyle/>
          <a:p>
            <a:pPr marL="180000" indent="-180000">
              <a:spcAft>
                <a:spcPts val="1200"/>
              </a:spcAft>
              <a:buFont typeface="Arial" panose="020B0604020202020204" pitchFamily="34" charset="0"/>
              <a:buChar char="•"/>
            </a:pPr>
            <a:r>
              <a:rPr lang="en-US" sz="1400" b="0" i="0" dirty="0">
                <a:solidFill>
                  <a:srgbClr val="374151"/>
                </a:solidFill>
                <a:effectLst/>
                <a:latin typeface="Söhne"/>
              </a:rPr>
              <a:t>Netflix's algorithm is a key feature of the platform, using data on user viewing history, ratings, and search queries to provide personalized recommendations to users. </a:t>
            </a:r>
            <a:endParaRPr lang="en-US" sz="1400" dirty="0">
              <a:solidFill>
                <a:schemeClr val="accent4"/>
              </a:solidFill>
              <a:latin typeface="Segoe UI Light"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4034C87E-702D-894D-A1AA-AD4979B40C7E}"/>
              </a:ext>
            </a:extLst>
          </p:cNvPr>
          <p:cNvSpPr/>
          <p:nvPr/>
        </p:nvSpPr>
        <p:spPr>
          <a:xfrm>
            <a:off x="9205548" y="3785502"/>
            <a:ext cx="2124804" cy="1723549"/>
          </a:xfrm>
          <a:prstGeom prst="rect">
            <a:avLst/>
          </a:prstGeom>
        </p:spPr>
        <p:txBody>
          <a:bodyPr wrap="square" lIns="0" tIns="0" rIns="0" bIns="0" anchor="t">
            <a:spAutoFit/>
          </a:bodyPr>
          <a:lstStyle/>
          <a:p>
            <a:pPr marL="180000" indent="-180000">
              <a:spcAft>
                <a:spcPts val="1200"/>
              </a:spcAft>
              <a:buFont typeface="Arial" panose="020B0604020202020204" pitchFamily="34" charset="0"/>
              <a:buChar char="•"/>
            </a:pPr>
            <a:r>
              <a:rPr lang="en-US" sz="1400" b="0" i="0" dirty="0">
                <a:solidFill>
                  <a:srgbClr val="374151"/>
                </a:solidFill>
                <a:effectLst/>
                <a:latin typeface="Söhne"/>
              </a:rPr>
              <a:t>Netflix operates on a subscription-based model, where users pay a monthly fee to access the content library. Users can sign up for a variety of plans with different pricing tiers and features</a:t>
            </a:r>
            <a:endParaRPr lang="en-US" sz="1400" dirty="0">
              <a:solidFill>
                <a:schemeClr val="accent4"/>
              </a:solidFill>
              <a:latin typeface="Segoe UI Light"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5B0D56E2-E0AF-DD4A-8A11-AF829B029DB5}"/>
              </a:ext>
            </a:extLst>
          </p:cNvPr>
          <p:cNvGrpSpPr/>
          <p:nvPr/>
        </p:nvGrpSpPr>
        <p:grpSpPr>
          <a:xfrm>
            <a:off x="1628373" y="1884693"/>
            <a:ext cx="591355" cy="594068"/>
            <a:chOff x="3398838" y="3267076"/>
            <a:chExt cx="346075" cy="347663"/>
          </a:xfrm>
        </p:grpSpPr>
        <p:sp>
          <p:nvSpPr>
            <p:cNvPr id="23" name="Oval 124">
              <a:extLst>
                <a:ext uri="{FF2B5EF4-FFF2-40B4-BE49-F238E27FC236}">
                  <a16:creationId xmlns:a16="http://schemas.microsoft.com/office/drawing/2014/main" id="{1E53F4D3-4E30-6543-87A7-3793130AEF55}"/>
                </a:ext>
              </a:extLst>
            </p:cNvPr>
            <p:cNvSpPr>
              <a:spLocks noChangeArrowheads="1"/>
            </p:cNvSpPr>
            <p:nvPr/>
          </p:nvSpPr>
          <p:spPr bwMode="auto">
            <a:xfrm>
              <a:off x="3459163" y="3432176"/>
              <a:ext cx="150813" cy="31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25">
              <a:extLst>
                <a:ext uri="{FF2B5EF4-FFF2-40B4-BE49-F238E27FC236}">
                  <a16:creationId xmlns:a16="http://schemas.microsoft.com/office/drawing/2014/main" id="{A89D1FA3-6FAC-F54C-A397-7C4CEF0E0F45}"/>
                </a:ext>
              </a:extLst>
            </p:cNvPr>
            <p:cNvSpPr>
              <a:spLocks/>
            </p:cNvSpPr>
            <p:nvPr/>
          </p:nvSpPr>
          <p:spPr bwMode="auto">
            <a:xfrm>
              <a:off x="3459163" y="3448051"/>
              <a:ext cx="150813" cy="46038"/>
            </a:xfrm>
            <a:custGeom>
              <a:avLst/>
              <a:gdLst>
                <a:gd name="T0" fmla="*/ 0 w 40"/>
                <a:gd name="T1" fmla="*/ 0 h 12"/>
                <a:gd name="T2" fmla="*/ 0 w 40"/>
                <a:gd name="T3" fmla="*/ 8 h 12"/>
                <a:gd name="T4" fmla="*/ 20 w 40"/>
                <a:gd name="T5" fmla="*/ 12 h 12"/>
                <a:gd name="T6" fmla="*/ 40 w 40"/>
                <a:gd name="T7" fmla="*/ 8 h 12"/>
                <a:gd name="T8" fmla="*/ 40 w 40"/>
                <a:gd name="T9" fmla="*/ 0 h 12"/>
              </a:gdLst>
              <a:ahLst/>
              <a:cxnLst>
                <a:cxn ang="0">
                  <a:pos x="T0" y="T1"/>
                </a:cxn>
                <a:cxn ang="0">
                  <a:pos x="T2" y="T3"/>
                </a:cxn>
                <a:cxn ang="0">
                  <a:pos x="T4" y="T5"/>
                </a:cxn>
                <a:cxn ang="0">
                  <a:pos x="T6" y="T7"/>
                </a:cxn>
                <a:cxn ang="0">
                  <a:pos x="T8" y="T9"/>
                </a:cxn>
              </a:cxnLst>
              <a:rect l="0" t="0" r="r" b="b"/>
              <a:pathLst>
                <a:path w="40" h="12">
                  <a:moveTo>
                    <a:pt x="0" y="0"/>
                  </a:moveTo>
                  <a:cubicBezTo>
                    <a:pt x="0" y="8"/>
                    <a:pt x="0" y="8"/>
                    <a:pt x="0" y="8"/>
                  </a:cubicBezTo>
                  <a:cubicBezTo>
                    <a:pt x="0" y="10"/>
                    <a:pt x="9" y="12"/>
                    <a:pt x="20" y="12"/>
                  </a:cubicBezTo>
                  <a:cubicBezTo>
                    <a:pt x="31" y="12"/>
                    <a:pt x="40" y="10"/>
                    <a:pt x="40" y="8"/>
                  </a:cubicBezTo>
                  <a:cubicBezTo>
                    <a:pt x="40" y="0"/>
                    <a:pt x="40" y="0"/>
                    <a:pt x="4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126">
              <a:extLst>
                <a:ext uri="{FF2B5EF4-FFF2-40B4-BE49-F238E27FC236}">
                  <a16:creationId xmlns:a16="http://schemas.microsoft.com/office/drawing/2014/main" id="{026B2AAE-6283-2B4D-A2CF-39F1913404E8}"/>
                </a:ext>
              </a:extLst>
            </p:cNvPr>
            <p:cNvSpPr>
              <a:spLocks/>
            </p:cNvSpPr>
            <p:nvPr/>
          </p:nvSpPr>
          <p:spPr bwMode="auto">
            <a:xfrm>
              <a:off x="3459163" y="3478214"/>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127">
              <a:extLst>
                <a:ext uri="{FF2B5EF4-FFF2-40B4-BE49-F238E27FC236}">
                  <a16:creationId xmlns:a16="http://schemas.microsoft.com/office/drawing/2014/main" id="{86E16B41-9CB0-3847-B4E9-BFE63F2189BB}"/>
                </a:ext>
              </a:extLst>
            </p:cNvPr>
            <p:cNvSpPr>
              <a:spLocks/>
            </p:cNvSpPr>
            <p:nvPr/>
          </p:nvSpPr>
          <p:spPr bwMode="auto">
            <a:xfrm>
              <a:off x="3459163" y="3508376"/>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128">
              <a:extLst>
                <a:ext uri="{FF2B5EF4-FFF2-40B4-BE49-F238E27FC236}">
                  <a16:creationId xmlns:a16="http://schemas.microsoft.com/office/drawing/2014/main" id="{A08CEF99-6962-1C40-BC88-C9AD05D3BF25}"/>
                </a:ext>
              </a:extLst>
            </p:cNvPr>
            <p:cNvSpPr>
              <a:spLocks/>
            </p:cNvSpPr>
            <p:nvPr/>
          </p:nvSpPr>
          <p:spPr bwMode="auto">
            <a:xfrm>
              <a:off x="3459163" y="3538539"/>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129">
              <a:extLst>
                <a:ext uri="{FF2B5EF4-FFF2-40B4-BE49-F238E27FC236}">
                  <a16:creationId xmlns:a16="http://schemas.microsoft.com/office/drawing/2014/main" id="{B099BB29-07B0-7443-926B-580D837CB1FD}"/>
                </a:ext>
              </a:extLst>
            </p:cNvPr>
            <p:cNvSpPr>
              <a:spLocks/>
            </p:cNvSpPr>
            <p:nvPr/>
          </p:nvSpPr>
          <p:spPr bwMode="auto">
            <a:xfrm>
              <a:off x="3459163" y="3568701"/>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130">
              <a:extLst>
                <a:ext uri="{FF2B5EF4-FFF2-40B4-BE49-F238E27FC236}">
                  <a16:creationId xmlns:a16="http://schemas.microsoft.com/office/drawing/2014/main" id="{69E3CC25-B556-AE40-AE9C-1967EB4384F4}"/>
                </a:ext>
              </a:extLst>
            </p:cNvPr>
            <p:cNvSpPr>
              <a:spLocks/>
            </p:cNvSpPr>
            <p:nvPr/>
          </p:nvSpPr>
          <p:spPr bwMode="auto">
            <a:xfrm>
              <a:off x="3398838" y="3267076"/>
              <a:ext cx="346075" cy="211138"/>
            </a:xfrm>
            <a:custGeom>
              <a:avLst/>
              <a:gdLst>
                <a:gd name="T0" fmla="*/ 38 w 218"/>
                <a:gd name="T1" fmla="*/ 133 h 133"/>
                <a:gd name="T2" fmla="*/ 0 w 218"/>
                <a:gd name="T3" fmla="*/ 133 h 133"/>
                <a:gd name="T4" fmla="*/ 0 w 218"/>
                <a:gd name="T5" fmla="*/ 0 h 133"/>
                <a:gd name="T6" fmla="*/ 218 w 218"/>
                <a:gd name="T7" fmla="*/ 0 h 133"/>
                <a:gd name="T8" fmla="*/ 218 w 218"/>
                <a:gd name="T9" fmla="*/ 133 h 133"/>
                <a:gd name="T10" fmla="*/ 133 w 218"/>
                <a:gd name="T11" fmla="*/ 133 h 133"/>
              </a:gdLst>
              <a:ahLst/>
              <a:cxnLst>
                <a:cxn ang="0">
                  <a:pos x="T0" y="T1"/>
                </a:cxn>
                <a:cxn ang="0">
                  <a:pos x="T2" y="T3"/>
                </a:cxn>
                <a:cxn ang="0">
                  <a:pos x="T4" y="T5"/>
                </a:cxn>
                <a:cxn ang="0">
                  <a:pos x="T6" y="T7"/>
                </a:cxn>
                <a:cxn ang="0">
                  <a:pos x="T8" y="T9"/>
                </a:cxn>
                <a:cxn ang="0">
                  <a:pos x="T10" y="T11"/>
                </a:cxn>
              </a:cxnLst>
              <a:rect l="0" t="0" r="r" b="b"/>
              <a:pathLst>
                <a:path w="218" h="133">
                  <a:moveTo>
                    <a:pt x="38" y="133"/>
                  </a:moveTo>
                  <a:lnTo>
                    <a:pt x="0" y="133"/>
                  </a:lnTo>
                  <a:lnTo>
                    <a:pt x="0" y="0"/>
                  </a:lnTo>
                  <a:lnTo>
                    <a:pt x="218" y="0"/>
                  </a:lnTo>
                  <a:lnTo>
                    <a:pt x="218" y="133"/>
                  </a:lnTo>
                  <a:lnTo>
                    <a:pt x="133" y="133"/>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Oval 131">
              <a:extLst>
                <a:ext uri="{FF2B5EF4-FFF2-40B4-BE49-F238E27FC236}">
                  <a16:creationId xmlns:a16="http://schemas.microsoft.com/office/drawing/2014/main" id="{39CDB867-D548-8141-B506-78E9233C407F}"/>
                </a:ext>
              </a:extLst>
            </p:cNvPr>
            <p:cNvSpPr>
              <a:spLocks noChangeArrowheads="1"/>
            </p:cNvSpPr>
            <p:nvPr/>
          </p:nvSpPr>
          <p:spPr bwMode="auto">
            <a:xfrm>
              <a:off x="3527426" y="3327401"/>
              <a:ext cx="88900" cy="904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Oval 132">
              <a:extLst>
                <a:ext uri="{FF2B5EF4-FFF2-40B4-BE49-F238E27FC236}">
                  <a16:creationId xmlns:a16="http://schemas.microsoft.com/office/drawing/2014/main" id="{275478C8-9DE3-A942-B6E6-13E9BF6A1451}"/>
                </a:ext>
              </a:extLst>
            </p:cNvPr>
            <p:cNvSpPr>
              <a:spLocks noChangeArrowheads="1"/>
            </p:cNvSpPr>
            <p:nvPr/>
          </p:nvSpPr>
          <p:spPr bwMode="auto">
            <a:xfrm>
              <a:off x="3459163" y="3327401"/>
              <a:ext cx="14288" cy="142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133">
              <a:extLst>
                <a:ext uri="{FF2B5EF4-FFF2-40B4-BE49-F238E27FC236}">
                  <a16:creationId xmlns:a16="http://schemas.microsoft.com/office/drawing/2014/main" id="{ED96F7DA-892E-3C43-AB98-AEC5B6386ADC}"/>
                </a:ext>
              </a:extLst>
            </p:cNvPr>
            <p:cNvSpPr>
              <a:spLocks noChangeArrowheads="1"/>
            </p:cNvSpPr>
            <p:nvPr/>
          </p:nvSpPr>
          <p:spPr bwMode="auto">
            <a:xfrm>
              <a:off x="3670301" y="3402014"/>
              <a:ext cx="14288" cy="158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134">
              <a:extLst>
                <a:ext uri="{FF2B5EF4-FFF2-40B4-BE49-F238E27FC236}">
                  <a16:creationId xmlns:a16="http://schemas.microsoft.com/office/drawing/2014/main" id="{4CCC1844-AE61-5342-A189-E5406F996F49}"/>
                </a:ext>
              </a:extLst>
            </p:cNvPr>
            <p:cNvSpPr>
              <a:spLocks/>
            </p:cNvSpPr>
            <p:nvPr/>
          </p:nvSpPr>
          <p:spPr bwMode="auto">
            <a:xfrm>
              <a:off x="3429001" y="3297239"/>
              <a:ext cx="285750" cy="150813"/>
            </a:xfrm>
            <a:custGeom>
              <a:avLst/>
              <a:gdLst>
                <a:gd name="T0" fmla="*/ 8 w 76"/>
                <a:gd name="T1" fmla="*/ 40 h 40"/>
                <a:gd name="T2" fmla="*/ 0 w 76"/>
                <a:gd name="T3" fmla="*/ 32 h 40"/>
                <a:gd name="T4" fmla="*/ 0 w 76"/>
                <a:gd name="T5" fmla="*/ 8 h 40"/>
                <a:gd name="T6" fmla="*/ 8 w 76"/>
                <a:gd name="T7" fmla="*/ 0 h 40"/>
                <a:gd name="T8" fmla="*/ 68 w 76"/>
                <a:gd name="T9" fmla="*/ 0 h 40"/>
                <a:gd name="T10" fmla="*/ 76 w 76"/>
                <a:gd name="T11" fmla="*/ 8 h 40"/>
                <a:gd name="T12" fmla="*/ 76 w 76"/>
                <a:gd name="T13" fmla="*/ 32 h 40"/>
                <a:gd name="T14" fmla="*/ 68 w 76"/>
                <a:gd name="T15" fmla="*/ 40 h 40"/>
                <a:gd name="T16" fmla="*/ 48 w 76"/>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0">
                  <a:moveTo>
                    <a:pt x="8" y="40"/>
                  </a:moveTo>
                  <a:cubicBezTo>
                    <a:pt x="4" y="40"/>
                    <a:pt x="0" y="36"/>
                    <a:pt x="0" y="32"/>
                  </a:cubicBezTo>
                  <a:cubicBezTo>
                    <a:pt x="0" y="8"/>
                    <a:pt x="0" y="8"/>
                    <a:pt x="0" y="8"/>
                  </a:cubicBezTo>
                  <a:cubicBezTo>
                    <a:pt x="0" y="4"/>
                    <a:pt x="4" y="0"/>
                    <a:pt x="8" y="0"/>
                  </a:cubicBezTo>
                  <a:cubicBezTo>
                    <a:pt x="68" y="0"/>
                    <a:pt x="68" y="0"/>
                    <a:pt x="68" y="0"/>
                  </a:cubicBezTo>
                  <a:cubicBezTo>
                    <a:pt x="72" y="0"/>
                    <a:pt x="76" y="4"/>
                    <a:pt x="76" y="8"/>
                  </a:cubicBezTo>
                  <a:cubicBezTo>
                    <a:pt x="76" y="32"/>
                    <a:pt x="76" y="32"/>
                    <a:pt x="76" y="32"/>
                  </a:cubicBezTo>
                  <a:cubicBezTo>
                    <a:pt x="76" y="36"/>
                    <a:pt x="72" y="40"/>
                    <a:pt x="68" y="40"/>
                  </a:cubicBezTo>
                  <a:cubicBezTo>
                    <a:pt x="48" y="40"/>
                    <a:pt x="48" y="40"/>
                    <a:pt x="48" y="4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a:extLst>
              <a:ext uri="{FF2B5EF4-FFF2-40B4-BE49-F238E27FC236}">
                <a16:creationId xmlns:a16="http://schemas.microsoft.com/office/drawing/2014/main" id="{FCB956E6-4E36-A242-B045-CB44E8B65B8D}"/>
              </a:ext>
            </a:extLst>
          </p:cNvPr>
          <p:cNvGrpSpPr/>
          <p:nvPr/>
        </p:nvGrpSpPr>
        <p:grpSpPr>
          <a:xfrm>
            <a:off x="4452353" y="1928731"/>
            <a:ext cx="505992" cy="505993"/>
            <a:chOff x="5562601" y="1811338"/>
            <a:chExt cx="346075" cy="346076"/>
          </a:xfrm>
        </p:grpSpPr>
        <p:sp>
          <p:nvSpPr>
            <p:cNvPr id="35" name="Oval 18">
              <a:extLst>
                <a:ext uri="{FF2B5EF4-FFF2-40B4-BE49-F238E27FC236}">
                  <a16:creationId xmlns:a16="http://schemas.microsoft.com/office/drawing/2014/main" id="{3321D8D6-B3DF-C948-9D1A-04ED28FECE36}"/>
                </a:ext>
              </a:extLst>
            </p:cNvPr>
            <p:cNvSpPr>
              <a:spLocks noChangeArrowheads="1"/>
            </p:cNvSpPr>
            <p:nvPr/>
          </p:nvSpPr>
          <p:spPr bwMode="auto">
            <a:xfrm>
              <a:off x="5653088" y="1885951"/>
              <a:ext cx="165100" cy="7620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Oval 19">
              <a:extLst>
                <a:ext uri="{FF2B5EF4-FFF2-40B4-BE49-F238E27FC236}">
                  <a16:creationId xmlns:a16="http://schemas.microsoft.com/office/drawing/2014/main" id="{0D40F4C4-A28B-BA41-AAD8-EB01F11AFDEF}"/>
                </a:ext>
              </a:extLst>
            </p:cNvPr>
            <p:cNvSpPr>
              <a:spLocks noChangeArrowheads="1"/>
            </p:cNvSpPr>
            <p:nvPr/>
          </p:nvSpPr>
          <p:spPr bwMode="auto">
            <a:xfrm>
              <a:off x="5832476" y="1811338"/>
              <a:ext cx="76200" cy="444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0">
              <a:extLst>
                <a:ext uri="{FF2B5EF4-FFF2-40B4-BE49-F238E27FC236}">
                  <a16:creationId xmlns:a16="http://schemas.microsoft.com/office/drawing/2014/main" id="{CA4BA02A-71F1-BB47-A82A-ECBD14A2180C}"/>
                </a:ext>
              </a:extLst>
            </p:cNvPr>
            <p:cNvSpPr>
              <a:spLocks/>
            </p:cNvSpPr>
            <p:nvPr/>
          </p:nvSpPr>
          <p:spPr bwMode="auto">
            <a:xfrm>
              <a:off x="5832476" y="1833563"/>
              <a:ext cx="76200" cy="68263"/>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Oval 21">
              <a:extLst>
                <a:ext uri="{FF2B5EF4-FFF2-40B4-BE49-F238E27FC236}">
                  <a16:creationId xmlns:a16="http://schemas.microsoft.com/office/drawing/2014/main" id="{F76E679C-C6E8-D041-8411-188957A60D9A}"/>
                </a:ext>
              </a:extLst>
            </p:cNvPr>
            <p:cNvSpPr>
              <a:spLocks noChangeArrowheads="1"/>
            </p:cNvSpPr>
            <p:nvPr/>
          </p:nvSpPr>
          <p:spPr bwMode="auto">
            <a:xfrm>
              <a:off x="5562601" y="1811338"/>
              <a:ext cx="74613" cy="444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22">
              <a:extLst>
                <a:ext uri="{FF2B5EF4-FFF2-40B4-BE49-F238E27FC236}">
                  <a16:creationId xmlns:a16="http://schemas.microsoft.com/office/drawing/2014/main" id="{62AD8F91-4D7D-B945-9909-180EC74E461B}"/>
                </a:ext>
              </a:extLst>
            </p:cNvPr>
            <p:cNvSpPr>
              <a:spLocks/>
            </p:cNvSpPr>
            <p:nvPr/>
          </p:nvSpPr>
          <p:spPr bwMode="auto">
            <a:xfrm>
              <a:off x="5562601" y="1833563"/>
              <a:ext cx="74613" cy="68263"/>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Oval 23">
              <a:extLst>
                <a:ext uri="{FF2B5EF4-FFF2-40B4-BE49-F238E27FC236}">
                  <a16:creationId xmlns:a16="http://schemas.microsoft.com/office/drawing/2014/main" id="{3EB46FE1-225E-9C49-B4F5-37E8B1FB6F80}"/>
                </a:ext>
              </a:extLst>
            </p:cNvPr>
            <p:cNvSpPr>
              <a:spLocks noChangeArrowheads="1"/>
            </p:cNvSpPr>
            <p:nvPr/>
          </p:nvSpPr>
          <p:spPr bwMode="auto">
            <a:xfrm>
              <a:off x="5832476" y="2066926"/>
              <a:ext cx="76200" cy="444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24">
              <a:extLst>
                <a:ext uri="{FF2B5EF4-FFF2-40B4-BE49-F238E27FC236}">
                  <a16:creationId xmlns:a16="http://schemas.microsoft.com/office/drawing/2014/main" id="{82980480-2CB6-7449-AFDF-5FECE826460F}"/>
                </a:ext>
              </a:extLst>
            </p:cNvPr>
            <p:cNvSpPr>
              <a:spLocks/>
            </p:cNvSpPr>
            <p:nvPr/>
          </p:nvSpPr>
          <p:spPr bwMode="auto">
            <a:xfrm>
              <a:off x="5832476" y="2089151"/>
              <a:ext cx="76200" cy="68263"/>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Oval 25">
              <a:extLst>
                <a:ext uri="{FF2B5EF4-FFF2-40B4-BE49-F238E27FC236}">
                  <a16:creationId xmlns:a16="http://schemas.microsoft.com/office/drawing/2014/main" id="{F1A5D15E-93FE-7741-AB7B-C5DAAD6653F5}"/>
                </a:ext>
              </a:extLst>
            </p:cNvPr>
            <p:cNvSpPr>
              <a:spLocks noChangeArrowheads="1"/>
            </p:cNvSpPr>
            <p:nvPr/>
          </p:nvSpPr>
          <p:spPr bwMode="auto">
            <a:xfrm>
              <a:off x="5562601" y="2066926"/>
              <a:ext cx="74613" cy="444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26">
              <a:extLst>
                <a:ext uri="{FF2B5EF4-FFF2-40B4-BE49-F238E27FC236}">
                  <a16:creationId xmlns:a16="http://schemas.microsoft.com/office/drawing/2014/main" id="{D96D17A3-F194-944D-8AB4-41DE747789EF}"/>
                </a:ext>
              </a:extLst>
            </p:cNvPr>
            <p:cNvSpPr>
              <a:spLocks/>
            </p:cNvSpPr>
            <p:nvPr/>
          </p:nvSpPr>
          <p:spPr bwMode="auto">
            <a:xfrm>
              <a:off x="5562601" y="2089151"/>
              <a:ext cx="74613" cy="68263"/>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27">
              <a:extLst>
                <a:ext uri="{FF2B5EF4-FFF2-40B4-BE49-F238E27FC236}">
                  <a16:creationId xmlns:a16="http://schemas.microsoft.com/office/drawing/2014/main" id="{027C41B1-61A5-2D40-895B-71A9CCF9EC96}"/>
                </a:ext>
              </a:extLst>
            </p:cNvPr>
            <p:cNvSpPr>
              <a:spLocks/>
            </p:cNvSpPr>
            <p:nvPr/>
          </p:nvSpPr>
          <p:spPr bwMode="auto">
            <a:xfrm>
              <a:off x="5653088" y="1984376"/>
              <a:ext cx="165100" cy="38100"/>
            </a:xfrm>
            <a:custGeom>
              <a:avLst/>
              <a:gdLst>
                <a:gd name="T0" fmla="*/ 44 w 44"/>
                <a:gd name="T1" fmla="*/ 0 h 10"/>
                <a:gd name="T2" fmla="*/ 22 w 44"/>
                <a:gd name="T3" fmla="*/ 10 h 10"/>
                <a:gd name="T4" fmla="*/ 0 w 44"/>
                <a:gd name="T5" fmla="*/ 0 h 10"/>
              </a:gdLst>
              <a:ahLst/>
              <a:cxnLst>
                <a:cxn ang="0">
                  <a:pos x="T0" y="T1"/>
                </a:cxn>
                <a:cxn ang="0">
                  <a:pos x="T2" y="T3"/>
                </a:cxn>
                <a:cxn ang="0">
                  <a:pos x="T4" y="T5"/>
                </a:cxn>
              </a:cxnLst>
              <a:rect l="0" t="0" r="r" b="b"/>
              <a:pathLst>
                <a:path w="44" h="10">
                  <a:moveTo>
                    <a:pt x="44" y="0"/>
                  </a:moveTo>
                  <a:cubicBezTo>
                    <a:pt x="44" y="6"/>
                    <a:pt x="34" y="10"/>
                    <a:pt x="22" y="10"/>
                  </a:cubicBezTo>
                  <a:cubicBezTo>
                    <a:pt x="10" y="10"/>
                    <a:pt x="0" y="6"/>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28">
              <a:extLst>
                <a:ext uri="{FF2B5EF4-FFF2-40B4-BE49-F238E27FC236}">
                  <a16:creationId xmlns:a16="http://schemas.microsoft.com/office/drawing/2014/main" id="{85B29B0F-CC08-0E42-BCD4-FC1DC82D56CE}"/>
                </a:ext>
              </a:extLst>
            </p:cNvPr>
            <p:cNvSpPr>
              <a:spLocks/>
            </p:cNvSpPr>
            <p:nvPr/>
          </p:nvSpPr>
          <p:spPr bwMode="auto">
            <a:xfrm>
              <a:off x="5653088" y="1924051"/>
              <a:ext cx="165100" cy="157163"/>
            </a:xfrm>
            <a:custGeom>
              <a:avLst/>
              <a:gdLst>
                <a:gd name="T0" fmla="*/ 0 w 44"/>
                <a:gd name="T1" fmla="*/ 0 h 42"/>
                <a:gd name="T2" fmla="*/ 0 w 44"/>
                <a:gd name="T3" fmla="*/ 32 h 42"/>
                <a:gd name="T4" fmla="*/ 22 w 44"/>
                <a:gd name="T5" fmla="*/ 42 h 42"/>
                <a:gd name="T6" fmla="*/ 44 w 44"/>
                <a:gd name="T7" fmla="*/ 32 h 42"/>
                <a:gd name="T8" fmla="*/ 44 w 44"/>
                <a:gd name="T9" fmla="*/ 0 h 42"/>
              </a:gdLst>
              <a:ahLst/>
              <a:cxnLst>
                <a:cxn ang="0">
                  <a:pos x="T0" y="T1"/>
                </a:cxn>
                <a:cxn ang="0">
                  <a:pos x="T2" y="T3"/>
                </a:cxn>
                <a:cxn ang="0">
                  <a:pos x="T4" y="T5"/>
                </a:cxn>
                <a:cxn ang="0">
                  <a:pos x="T6" y="T7"/>
                </a:cxn>
                <a:cxn ang="0">
                  <a:pos x="T8" y="T9"/>
                </a:cxn>
              </a:cxnLst>
              <a:rect l="0" t="0" r="r" b="b"/>
              <a:pathLst>
                <a:path w="44" h="42">
                  <a:moveTo>
                    <a:pt x="0" y="0"/>
                  </a:moveTo>
                  <a:cubicBezTo>
                    <a:pt x="0" y="32"/>
                    <a:pt x="0" y="32"/>
                    <a:pt x="0" y="32"/>
                  </a:cubicBezTo>
                  <a:cubicBezTo>
                    <a:pt x="0" y="38"/>
                    <a:pt x="10" y="42"/>
                    <a:pt x="22" y="42"/>
                  </a:cubicBezTo>
                  <a:cubicBezTo>
                    <a:pt x="34" y="42"/>
                    <a:pt x="44" y="38"/>
                    <a:pt x="44" y="32"/>
                  </a:cubicBezTo>
                  <a:cubicBezTo>
                    <a:pt x="44" y="0"/>
                    <a:pt x="44" y="0"/>
                    <a:pt x="4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9">
              <a:extLst>
                <a:ext uri="{FF2B5EF4-FFF2-40B4-BE49-F238E27FC236}">
                  <a16:creationId xmlns:a16="http://schemas.microsoft.com/office/drawing/2014/main" id="{12E4E05B-2FA0-724D-8773-9FDEE2CDD4CA}"/>
                </a:ext>
              </a:extLst>
            </p:cNvPr>
            <p:cNvSpPr>
              <a:spLocks noChangeShapeType="1"/>
            </p:cNvSpPr>
            <p:nvPr/>
          </p:nvSpPr>
          <p:spPr bwMode="auto">
            <a:xfrm>
              <a:off x="5600701" y="1901826"/>
              <a:ext cx="52388" cy="523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Line 30">
              <a:extLst>
                <a:ext uri="{FF2B5EF4-FFF2-40B4-BE49-F238E27FC236}">
                  <a16:creationId xmlns:a16="http://schemas.microsoft.com/office/drawing/2014/main" id="{0F8FAD56-16A7-C343-B33C-8D2E4D74BED1}"/>
                </a:ext>
              </a:extLst>
            </p:cNvPr>
            <p:cNvSpPr>
              <a:spLocks noChangeShapeType="1"/>
            </p:cNvSpPr>
            <p:nvPr/>
          </p:nvSpPr>
          <p:spPr bwMode="auto">
            <a:xfrm flipV="1">
              <a:off x="5600701" y="2014538"/>
              <a:ext cx="52388" cy="523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Line 31">
              <a:extLst>
                <a:ext uri="{FF2B5EF4-FFF2-40B4-BE49-F238E27FC236}">
                  <a16:creationId xmlns:a16="http://schemas.microsoft.com/office/drawing/2014/main" id="{CD57AB0F-95C6-1F4B-9D30-19284B0F4DC0}"/>
                </a:ext>
              </a:extLst>
            </p:cNvPr>
            <p:cNvSpPr>
              <a:spLocks noChangeShapeType="1"/>
            </p:cNvSpPr>
            <p:nvPr/>
          </p:nvSpPr>
          <p:spPr bwMode="auto">
            <a:xfrm flipH="1">
              <a:off x="5818188" y="1901826"/>
              <a:ext cx="52388" cy="523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Line 32">
              <a:extLst>
                <a:ext uri="{FF2B5EF4-FFF2-40B4-BE49-F238E27FC236}">
                  <a16:creationId xmlns:a16="http://schemas.microsoft.com/office/drawing/2014/main" id="{84FEA19A-A2B9-F24E-AD13-88DACCCB2475}"/>
                </a:ext>
              </a:extLst>
            </p:cNvPr>
            <p:cNvSpPr>
              <a:spLocks noChangeShapeType="1"/>
            </p:cNvSpPr>
            <p:nvPr/>
          </p:nvSpPr>
          <p:spPr bwMode="auto">
            <a:xfrm flipH="1" flipV="1">
              <a:off x="5818188" y="2014538"/>
              <a:ext cx="52388" cy="523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7" name="Group 56">
            <a:extLst>
              <a:ext uri="{FF2B5EF4-FFF2-40B4-BE49-F238E27FC236}">
                <a16:creationId xmlns:a16="http://schemas.microsoft.com/office/drawing/2014/main" id="{48459A90-5777-AC43-919E-56EC1207314E}"/>
              </a:ext>
            </a:extLst>
          </p:cNvPr>
          <p:cNvGrpSpPr/>
          <p:nvPr/>
        </p:nvGrpSpPr>
        <p:grpSpPr>
          <a:xfrm>
            <a:off x="7144040" y="1884694"/>
            <a:ext cx="685222" cy="594068"/>
            <a:chOff x="7144040" y="1884694"/>
            <a:chExt cx="685222" cy="594068"/>
          </a:xfrm>
        </p:grpSpPr>
        <p:sp>
          <p:nvSpPr>
            <p:cNvPr id="51" name="Freeform 138">
              <a:extLst>
                <a:ext uri="{FF2B5EF4-FFF2-40B4-BE49-F238E27FC236}">
                  <a16:creationId xmlns:a16="http://schemas.microsoft.com/office/drawing/2014/main" id="{6C2DAB52-D489-5242-801A-C89F8D5926FA}"/>
                </a:ext>
              </a:extLst>
            </p:cNvPr>
            <p:cNvSpPr>
              <a:spLocks/>
            </p:cNvSpPr>
            <p:nvPr/>
          </p:nvSpPr>
          <p:spPr bwMode="auto">
            <a:xfrm>
              <a:off x="7144040" y="1884694"/>
              <a:ext cx="685222" cy="474628"/>
            </a:xfrm>
            <a:custGeom>
              <a:avLst/>
              <a:gdLst>
                <a:gd name="T0" fmla="*/ 92 w 92"/>
                <a:gd name="T1" fmla="*/ 52 h 64"/>
                <a:gd name="T2" fmla="*/ 88 w 92"/>
                <a:gd name="T3" fmla="*/ 57 h 64"/>
                <a:gd name="T4" fmla="*/ 50 w 92"/>
                <a:gd name="T5" fmla="*/ 63 h 64"/>
                <a:gd name="T6" fmla="*/ 42 w 92"/>
                <a:gd name="T7" fmla="*/ 63 h 64"/>
                <a:gd name="T8" fmla="*/ 4 w 92"/>
                <a:gd name="T9" fmla="*/ 57 h 64"/>
                <a:gd name="T10" fmla="*/ 0 w 92"/>
                <a:gd name="T11" fmla="*/ 52 h 64"/>
                <a:gd name="T12" fmla="*/ 0 w 92"/>
                <a:gd name="T13" fmla="*/ 4 h 64"/>
                <a:gd name="T14" fmla="*/ 4 w 92"/>
                <a:gd name="T15" fmla="*/ 0 h 64"/>
                <a:gd name="T16" fmla="*/ 88 w 92"/>
                <a:gd name="T17" fmla="*/ 0 h 64"/>
                <a:gd name="T18" fmla="*/ 92 w 92"/>
                <a:gd name="T19" fmla="*/ 4 h 64"/>
                <a:gd name="T20" fmla="*/ 92 w 92"/>
                <a:gd name="T2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64">
                  <a:moveTo>
                    <a:pt x="92" y="52"/>
                  </a:moveTo>
                  <a:cubicBezTo>
                    <a:pt x="92" y="54"/>
                    <a:pt x="90" y="56"/>
                    <a:pt x="88" y="57"/>
                  </a:cubicBezTo>
                  <a:cubicBezTo>
                    <a:pt x="50" y="63"/>
                    <a:pt x="50" y="63"/>
                    <a:pt x="50" y="63"/>
                  </a:cubicBezTo>
                  <a:cubicBezTo>
                    <a:pt x="48" y="64"/>
                    <a:pt x="44" y="64"/>
                    <a:pt x="42" y="63"/>
                  </a:cubicBezTo>
                  <a:cubicBezTo>
                    <a:pt x="4" y="57"/>
                    <a:pt x="4" y="57"/>
                    <a:pt x="4" y="57"/>
                  </a:cubicBezTo>
                  <a:cubicBezTo>
                    <a:pt x="2" y="56"/>
                    <a:pt x="0" y="54"/>
                    <a:pt x="0" y="52"/>
                  </a:cubicBezTo>
                  <a:cubicBezTo>
                    <a:pt x="0" y="4"/>
                    <a:pt x="0" y="4"/>
                    <a:pt x="0" y="4"/>
                  </a:cubicBezTo>
                  <a:cubicBezTo>
                    <a:pt x="0" y="2"/>
                    <a:pt x="2" y="0"/>
                    <a:pt x="4" y="0"/>
                  </a:cubicBezTo>
                  <a:cubicBezTo>
                    <a:pt x="88" y="0"/>
                    <a:pt x="88" y="0"/>
                    <a:pt x="88" y="0"/>
                  </a:cubicBezTo>
                  <a:cubicBezTo>
                    <a:pt x="90" y="0"/>
                    <a:pt x="92" y="2"/>
                    <a:pt x="92" y="4"/>
                  </a:cubicBezTo>
                  <a:lnTo>
                    <a:pt x="92" y="52"/>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Rectangle 139">
              <a:extLst>
                <a:ext uri="{FF2B5EF4-FFF2-40B4-BE49-F238E27FC236}">
                  <a16:creationId xmlns:a16="http://schemas.microsoft.com/office/drawing/2014/main" id="{E68AC1C6-451B-714F-AB36-959A00881F88}"/>
                </a:ext>
              </a:extLst>
            </p:cNvPr>
            <p:cNvSpPr>
              <a:spLocks noChangeArrowheads="1"/>
            </p:cNvSpPr>
            <p:nvPr/>
          </p:nvSpPr>
          <p:spPr bwMode="auto">
            <a:xfrm>
              <a:off x="7203762" y="1944414"/>
              <a:ext cx="565780" cy="295463"/>
            </a:xfrm>
            <a:prstGeom prst="rect">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Oval 140">
              <a:extLst>
                <a:ext uri="{FF2B5EF4-FFF2-40B4-BE49-F238E27FC236}">
                  <a16:creationId xmlns:a16="http://schemas.microsoft.com/office/drawing/2014/main" id="{5482C4EF-8A31-ED48-970C-C8F9ED5B5791}"/>
                </a:ext>
              </a:extLst>
            </p:cNvPr>
            <p:cNvSpPr>
              <a:spLocks noChangeArrowheads="1"/>
            </p:cNvSpPr>
            <p:nvPr/>
          </p:nvSpPr>
          <p:spPr bwMode="auto">
            <a:xfrm>
              <a:off x="7470935" y="2287026"/>
              <a:ext cx="31432" cy="2829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Line 141">
              <a:extLst>
                <a:ext uri="{FF2B5EF4-FFF2-40B4-BE49-F238E27FC236}">
                  <a16:creationId xmlns:a16="http://schemas.microsoft.com/office/drawing/2014/main" id="{F06C1558-8BD0-284A-AB53-FB391FC040FA}"/>
                </a:ext>
              </a:extLst>
            </p:cNvPr>
            <p:cNvSpPr>
              <a:spLocks noChangeShapeType="1"/>
            </p:cNvSpPr>
            <p:nvPr/>
          </p:nvSpPr>
          <p:spPr bwMode="auto">
            <a:xfrm>
              <a:off x="7426930" y="2353033"/>
              <a:ext cx="0" cy="8172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Line 142">
              <a:extLst>
                <a:ext uri="{FF2B5EF4-FFF2-40B4-BE49-F238E27FC236}">
                  <a16:creationId xmlns:a16="http://schemas.microsoft.com/office/drawing/2014/main" id="{3CA291D0-A27E-7C48-BD2C-697CBE410CB4}"/>
                </a:ext>
              </a:extLst>
            </p:cNvPr>
            <p:cNvSpPr>
              <a:spLocks noChangeShapeType="1"/>
            </p:cNvSpPr>
            <p:nvPr/>
          </p:nvSpPr>
          <p:spPr bwMode="auto">
            <a:xfrm>
              <a:off x="7546372" y="2353033"/>
              <a:ext cx="0" cy="8172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143">
              <a:extLst>
                <a:ext uri="{FF2B5EF4-FFF2-40B4-BE49-F238E27FC236}">
                  <a16:creationId xmlns:a16="http://schemas.microsoft.com/office/drawing/2014/main" id="{9D4113A2-7E72-1247-AFD9-9FF2C56F9CF3}"/>
                </a:ext>
              </a:extLst>
            </p:cNvPr>
            <p:cNvSpPr>
              <a:spLocks/>
            </p:cNvSpPr>
            <p:nvPr/>
          </p:nvSpPr>
          <p:spPr bwMode="auto">
            <a:xfrm>
              <a:off x="7263482" y="2434757"/>
              <a:ext cx="446337" cy="44005"/>
            </a:xfrm>
            <a:custGeom>
              <a:avLst/>
              <a:gdLst>
                <a:gd name="T0" fmla="*/ 60 w 60"/>
                <a:gd name="T1" fmla="*/ 6 h 6"/>
                <a:gd name="T2" fmla="*/ 30 w 60"/>
                <a:gd name="T3" fmla="*/ 0 h 6"/>
                <a:gd name="T4" fmla="*/ 0 w 60"/>
                <a:gd name="T5" fmla="*/ 6 h 6"/>
              </a:gdLst>
              <a:ahLst/>
              <a:cxnLst>
                <a:cxn ang="0">
                  <a:pos x="T0" y="T1"/>
                </a:cxn>
                <a:cxn ang="0">
                  <a:pos x="T2" y="T3"/>
                </a:cxn>
                <a:cxn ang="0">
                  <a:pos x="T4" y="T5"/>
                </a:cxn>
              </a:cxnLst>
              <a:rect l="0" t="0" r="r" b="b"/>
              <a:pathLst>
                <a:path w="60" h="6">
                  <a:moveTo>
                    <a:pt x="60" y="6"/>
                  </a:moveTo>
                  <a:cubicBezTo>
                    <a:pt x="53" y="2"/>
                    <a:pt x="42" y="0"/>
                    <a:pt x="30" y="0"/>
                  </a:cubicBezTo>
                  <a:cubicBezTo>
                    <a:pt x="18" y="0"/>
                    <a:pt x="7" y="2"/>
                    <a:pt x="0"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F4B83EC5-73B2-FF45-963F-CFB7990E2ACD}"/>
              </a:ext>
            </a:extLst>
          </p:cNvPr>
          <p:cNvGrpSpPr/>
          <p:nvPr/>
        </p:nvGrpSpPr>
        <p:grpSpPr>
          <a:xfrm>
            <a:off x="9944371" y="1884693"/>
            <a:ext cx="647157" cy="587785"/>
            <a:chOff x="6937376" y="2911476"/>
            <a:chExt cx="346075" cy="314325"/>
          </a:xfrm>
        </p:grpSpPr>
        <p:sp>
          <p:nvSpPr>
            <p:cNvPr id="60" name="Freeform 118">
              <a:extLst>
                <a:ext uri="{FF2B5EF4-FFF2-40B4-BE49-F238E27FC236}">
                  <a16:creationId xmlns:a16="http://schemas.microsoft.com/office/drawing/2014/main" id="{B3950A36-BCC1-A54C-A2DC-A895D54759A3}"/>
                </a:ext>
              </a:extLst>
            </p:cNvPr>
            <p:cNvSpPr>
              <a:spLocks/>
            </p:cNvSpPr>
            <p:nvPr/>
          </p:nvSpPr>
          <p:spPr bwMode="auto">
            <a:xfrm>
              <a:off x="6937376" y="2911476"/>
              <a:ext cx="346075" cy="314325"/>
            </a:xfrm>
            <a:custGeom>
              <a:avLst/>
              <a:gdLst>
                <a:gd name="T0" fmla="*/ 92 w 92"/>
                <a:gd name="T1" fmla="*/ 37 h 84"/>
                <a:gd name="T2" fmla="*/ 46 w 92"/>
                <a:gd name="T3" fmla="*/ 75 h 84"/>
                <a:gd name="T4" fmla="*/ 30 w 92"/>
                <a:gd name="T5" fmla="*/ 72 h 84"/>
                <a:gd name="T6" fmla="*/ 3 w 92"/>
                <a:gd name="T7" fmla="*/ 84 h 84"/>
                <a:gd name="T8" fmla="*/ 14 w 92"/>
                <a:gd name="T9" fmla="*/ 64 h 84"/>
                <a:gd name="T10" fmla="*/ 0 w 92"/>
                <a:gd name="T11" fmla="*/ 37 h 84"/>
                <a:gd name="T12" fmla="*/ 46 w 92"/>
                <a:gd name="T13" fmla="*/ 0 h 84"/>
                <a:gd name="T14" fmla="*/ 92 w 92"/>
                <a:gd name="T15" fmla="*/ 37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4">
                  <a:moveTo>
                    <a:pt x="92" y="37"/>
                  </a:moveTo>
                  <a:cubicBezTo>
                    <a:pt x="92" y="58"/>
                    <a:pt x="71" y="75"/>
                    <a:pt x="46" y="75"/>
                  </a:cubicBezTo>
                  <a:cubicBezTo>
                    <a:pt x="40" y="75"/>
                    <a:pt x="35" y="74"/>
                    <a:pt x="30" y="72"/>
                  </a:cubicBezTo>
                  <a:cubicBezTo>
                    <a:pt x="3" y="84"/>
                    <a:pt x="3" y="84"/>
                    <a:pt x="3" y="84"/>
                  </a:cubicBezTo>
                  <a:cubicBezTo>
                    <a:pt x="14" y="64"/>
                    <a:pt x="14" y="64"/>
                    <a:pt x="14" y="64"/>
                  </a:cubicBezTo>
                  <a:cubicBezTo>
                    <a:pt x="5" y="57"/>
                    <a:pt x="0" y="48"/>
                    <a:pt x="0" y="37"/>
                  </a:cubicBezTo>
                  <a:cubicBezTo>
                    <a:pt x="0" y="16"/>
                    <a:pt x="21" y="0"/>
                    <a:pt x="46" y="0"/>
                  </a:cubicBezTo>
                  <a:cubicBezTo>
                    <a:pt x="71" y="0"/>
                    <a:pt x="92" y="16"/>
                    <a:pt x="92" y="37"/>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Line 119">
              <a:extLst>
                <a:ext uri="{FF2B5EF4-FFF2-40B4-BE49-F238E27FC236}">
                  <a16:creationId xmlns:a16="http://schemas.microsoft.com/office/drawing/2014/main" id="{F4DDA9E8-8D13-C04A-B7AE-DE20D95019F5}"/>
                </a:ext>
              </a:extLst>
            </p:cNvPr>
            <p:cNvSpPr>
              <a:spLocks noChangeShapeType="1"/>
            </p:cNvSpPr>
            <p:nvPr/>
          </p:nvSpPr>
          <p:spPr bwMode="auto">
            <a:xfrm flipV="1">
              <a:off x="7102476" y="2978151"/>
              <a:ext cx="0" cy="904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120">
              <a:extLst>
                <a:ext uri="{FF2B5EF4-FFF2-40B4-BE49-F238E27FC236}">
                  <a16:creationId xmlns:a16="http://schemas.microsoft.com/office/drawing/2014/main" id="{9E8F6C68-590D-DF43-B60B-96FCBD836647}"/>
                </a:ext>
              </a:extLst>
            </p:cNvPr>
            <p:cNvSpPr>
              <a:spLocks/>
            </p:cNvSpPr>
            <p:nvPr/>
          </p:nvSpPr>
          <p:spPr bwMode="auto">
            <a:xfrm>
              <a:off x="7096126" y="3098801"/>
              <a:ext cx="14288"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0"/>
                    <a:pt x="1" y="0"/>
                    <a:pt x="2" y="0"/>
                  </a:cubicBezTo>
                  <a:cubicBezTo>
                    <a:pt x="2" y="0"/>
                    <a:pt x="2" y="0"/>
                    <a:pt x="2" y="0"/>
                  </a:cubicBezTo>
                  <a:cubicBezTo>
                    <a:pt x="3" y="0"/>
                    <a:pt x="4" y="0"/>
                    <a:pt x="4" y="2"/>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87530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B5C9E73-B628-3F49-88C8-E167A1B70179}"/>
              </a:ext>
            </a:extLst>
          </p:cNvPr>
          <p:cNvGraphicFramePr>
            <a:graphicFrameLocks noChangeAspect="1"/>
          </p:cNvGraphicFramePr>
          <p:nvPr>
            <p:custDataLst>
              <p:tags r:id="rId1"/>
            </p:custDataLst>
            <p:extLst>
              <p:ext uri="{D42A27DB-BD31-4B8C-83A1-F6EECF244321}">
                <p14:modId xmlns:p14="http://schemas.microsoft.com/office/powerpoint/2010/main" val="24451449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D9D67EB-4978-9942-8BD0-EFA6A56C5CE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800" b="1" dirty="0">
              <a:latin typeface="Segoe UI" panose="020B0502040204020203" pitchFamily="34" charset="0"/>
              <a:ea typeface="+mj-ea"/>
              <a:sym typeface="Segoe UI" panose="020B0502040204020203" pitchFamily="34" charset="0"/>
            </a:endParaRPr>
          </a:p>
        </p:txBody>
      </p:sp>
      <p:pic>
        <p:nvPicPr>
          <p:cNvPr id="26" name="Picture 25">
            <a:extLst>
              <a:ext uri="{FF2B5EF4-FFF2-40B4-BE49-F238E27FC236}">
                <a16:creationId xmlns:a16="http://schemas.microsoft.com/office/drawing/2014/main" id="{41B04702-ABCD-E340-8690-C47724DB3775}"/>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31150" b="27832"/>
          <a:stretch/>
        </p:blipFill>
        <p:spPr>
          <a:xfrm>
            <a:off x="533399" y="-1"/>
            <a:ext cx="11125202" cy="6248401"/>
          </a:xfrm>
          <a:prstGeom prst="rect">
            <a:avLst/>
          </a:prstGeom>
        </p:spPr>
      </p:pic>
      <p:sp>
        <p:nvSpPr>
          <p:cNvPr id="5" name="Rectangle 4">
            <a:extLst>
              <a:ext uri="{FF2B5EF4-FFF2-40B4-BE49-F238E27FC236}">
                <a16:creationId xmlns:a16="http://schemas.microsoft.com/office/drawing/2014/main" id="{87931A42-9B4E-4A49-9B24-8454005E7DEC}"/>
              </a:ext>
            </a:extLst>
          </p:cNvPr>
          <p:cNvSpPr/>
          <p:nvPr/>
        </p:nvSpPr>
        <p:spPr>
          <a:xfrm>
            <a:off x="533400" y="0"/>
            <a:ext cx="11125200" cy="6248400"/>
          </a:xfrm>
          <a:prstGeom prst="rect">
            <a:avLst/>
          </a:pr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731EE7-B090-AC42-8888-08F6FAEA88D8}"/>
              </a:ext>
            </a:extLst>
          </p:cNvPr>
          <p:cNvSpPr>
            <a:spLocks noGrp="1"/>
          </p:cNvSpPr>
          <p:nvPr>
            <p:ph type="title"/>
          </p:nvPr>
        </p:nvSpPr>
        <p:spPr>
          <a:xfrm>
            <a:off x="1208198" y="3101417"/>
            <a:ext cx="3769659" cy="1994392"/>
          </a:xfrm>
        </p:spPr>
        <p:txBody>
          <a:bodyPr lIns="0" tIns="0" rIns="0" bIns="0">
            <a:spAutoFit/>
          </a:bodyPr>
          <a:lstStyle/>
          <a:p>
            <a:r>
              <a:rPr lang="en-US" sz="4800" dirty="0">
                <a:solidFill>
                  <a:schemeClr val="bg1"/>
                </a:solidFill>
              </a:rPr>
              <a:t>What the Future Holds for Netflix</a:t>
            </a:r>
          </a:p>
        </p:txBody>
      </p:sp>
      <p:sp>
        <p:nvSpPr>
          <p:cNvPr id="6" name="Rectangle 5">
            <a:extLst>
              <a:ext uri="{FF2B5EF4-FFF2-40B4-BE49-F238E27FC236}">
                <a16:creationId xmlns:a16="http://schemas.microsoft.com/office/drawing/2014/main" id="{110C6853-6457-C744-9F69-27404BC56D0D}"/>
              </a:ext>
            </a:extLst>
          </p:cNvPr>
          <p:cNvSpPr/>
          <p:nvPr/>
        </p:nvSpPr>
        <p:spPr>
          <a:xfrm>
            <a:off x="6096000" y="-1"/>
            <a:ext cx="6096000" cy="5450541"/>
          </a:xfrm>
          <a:prstGeom prst="rect">
            <a:avLst/>
          </a:prstGeom>
          <a:ln>
            <a:noFill/>
          </a:ln>
          <a:effectLst>
            <a:outerShdw blurRad="635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2B54BCB-C432-D543-B018-3882A6056ACB}"/>
              </a:ext>
            </a:extLst>
          </p:cNvPr>
          <p:cNvSpPr/>
          <p:nvPr/>
        </p:nvSpPr>
        <p:spPr>
          <a:xfrm>
            <a:off x="5674242" y="733088"/>
            <a:ext cx="843516" cy="843516"/>
          </a:xfrm>
          <a:prstGeom prst="ellipse">
            <a:avLst/>
          </a:prstGeom>
          <a:solidFill>
            <a:schemeClr val="bg1"/>
          </a:solidFill>
          <a:ln>
            <a:noFill/>
          </a:ln>
          <a:effectLst>
            <a:glow rad="2286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B85E24B3-62EE-8644-BDEF-C770A2CA7CBB}"/>
              </a:ext>
            </a:extLst>
          </p:cNvPr>
          <p:cNvSpPr/>
          <p:nvPr/>
        </p:nvSpPr>
        <p:spPr>
          <a:xfrm rot="16200000">
            <a:off x="5874327" y="933173"/>
            <a:ext cx="443346" cy="443346"/>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A4DA7E2-A16F-AB43-B31E-5AB89E6DDC5F}"/>
              </a:ext>
            </a:extLst>
          </p:cNvPr>
          <p:cNvSpPr txBox="1"/>
          <p:nvPr/>
        </p:nvSpPr>
        <p:spPr>
          <a:xfrm>
            <a:off x="6939516" y="691352"/>
            <a:ext cx="4774734" cy="3323987"/>
          </a:xfrm>
          <a:prstGeom prst="rect">
            <a:avLst/>
          </a:prstGeom>
          <a:noFill/>
          <a:ln w="6350">
            <a:noFill/>
            <a:prstDash val="dash"/>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Netflix also has opportunities to diversify its offerings beyond traditional movies and TV shows, with plans to enter the gaming industry and expand into live events. The company's expansion into gaming could be a significant growth driver, as it would allow Netflix to tap into the massive gaming market while leveraging its existing subscriber base. Additionally, Netflix's foray into live events, such as interactive movie screenings and immersive theater experiences, could provide a new avenue for engagement with subscribers and drive brand loyalty.</a:t>
            </a:r>
            <a:endParaRPr kumimoji="0" lang="en-US"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 name="Oval 12">
            <a:extLst>
              <a:ext uri="{FF2B5EF4-FFF2-40B4-BE49-F238E27FC236}">
                <a16:creationId xmlns:a16="http://schemas.microsoft.com/office/drawing/2014/main" id="{4F1120B5-7A05-4942-BE95-74457651375A}"/>
              </a:ext>
            </a:extLst>
          </p:cNvPr>
          <p:cNvSpPr/>
          <p:nvPr/>
        </p:nvSpPr>
        <p:spPr>
          <a:xfrm>
            <a:off x="5674242" y="2871521"/>
            <a:ext cx="843516" cy="843516"/>
          </a:xfrm>
          <a:prstGeom prst="ellipse">
            <a:avLst/>
          </a:prstGeom>
          <a:solidFill>
            <a:schemeClr val="bg1"/>
          </a:solidFill>
          <a:ln>
            <a:noFill/>
          </a:ln>
          <a:effectLst>
            <a:glow rad="2286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A7CBCCB4-57D0-1741-86C0-CD8AC7BEB64E}"/>
              </a:ext>
            </a:extLst>
          </p:cNvPr>
          <p:cNvSpPr/>
          <p:nvPr/>
        </p:nvSpPr>
        <p:spPr>
          <a:xfrm rot="16200000">
            <a:off x="5874327" y="3071606"/>
            <a:ext cx="443346" cy="443346"/>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BA4A04E4-49E5-924A-A302-FD82D2479DBA}"/>
              </a:ext>
            </a:extLst>
          </p:cNvPr>
          <p:cNvGrpSpPr/>
          <p:nvPr/>
        </p:nvGrpSpPr>
        <p:grpSpPr>
          <a:xfrm>
            <a:off x="1468946" y="1263274"/>
            <a:ext cx="1157522" cy="1207605"/>
            <a:chOff x="6746875" y="1308101"/>
            <a:chExt cx="330201" cy="344488"/>
          </a:xfrm>
        </p:grpSpPr>
        <p:sp>
          <p:nvSpPr>
            <p:cNvPr id="18" name="Line 258">
              <a:extLst>
                <a:ext uri="{FF2B5EF4-FFF2-40B4-BE49-F238E27FC236}">
                  <a16:creationId xmlns:a16="http://schemas.microsoft.com/office/drawing/2014/main" id="{2F7D366A-1EA5-0C46-ACF4-92A37E560BE6}"/>
                </a:ext>
              </a:extLst>
            </p:cNvPr>
            <p:cNvSpPr>
              <a:spLocks noChangeShapeType="1"/>
            </p:cNvSpPr>
            <p:nvPr/>
          </p:nvSpPr>
          <p:spPr bwMode="auto">
            <a:xfrm flipH="1">
              <a:off x="6746875" y="1308101"/>
              <a:ext cx="104775" cy="344488"/>
            </a:xfrm>
            <a:prstGeom prst="line">
              <a:avLst/>
            </a:prstGeom>
            <a:noFill/>
            <a:ln w="508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Line 259">
              <a:extLst>
                <a:ext uri="{FF2B5EF4-FFF2-40B4-BE49-F238E27FC236}">
                  <a16:creationId xmlns:a16="http://schemas.microsoft.com/office/drawing/2014/main" id="{5096F13E-B4D8-7547-93AA-3B57BD72702E}"/>
                </a:ext>
              </a:extLst>
            </p:cNvPr>
            <p:cNvSpPr>
              <a:spLocks noChangeShapeType="1"/>
            </p:cNvSpPr>
            <p:nvPr/>
          </p:nvSpPr>
          <p:spPr bwMode="auto">
            <a:xfrm>
              <a:off x="7024688" y="1476376"/>
              <a:ext cx="52388" cy="176213"/>
            </a:xfrm>
            <a:prstGeom prst="line">
              <a:avLst/>
            </a:prstGeom>
            <a:noFill/>
            <a:ln w="508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Line 260">
              <a:extLst>
                <a:ext uri="{FF2B5EF4-FFF2-40B4-BE49-F238E27FC236}">
                  <a16:creationId xmlns:a16="http://schemas.microsoft.com/office/drawing/2014/main" id="{C14B4AEA-B8E1-1E41-A425-CCD249EC5FDF}"/>
                </a:ext>
              </a:extLst>
            </p:cNvPr>
            <p:cNvSpPr>
              <a:spLocks noChangeShapeType="1"/>
            </p:cNvSpPr>
            <p:nvPr/>
          </p:nvSpPr>
          <p:spPr bwMode="auto">
            <a:xfrm>
              <a:off x="6911975" y="1593851"/>
              <a:ext cx="0" cy="58738"/>
            </a:xfrm>
            <a:prstGeom prst="line">
              <a:avLst/>
            </a:prstGeom>
            <a:noFill/>
            <a:ln w="508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Line 261">
              <a:extLst>
                <a:ext uri="{FF2B5EF4-FFF2-40B4-BE49-F238E27FC236}">
                  <a16:creationId xmlns:a16="http://schemas.microsoft.com/office/drawing/2014/main" id="{0581AF63-B122-3A4C-BFF9-73C65DCEE47A}"/>
                </a:ext>
              </a:extLst>
            </p:cNvPr>
            <p:cNvSpPr>
              <a:spLocks noChangeShapeType="1"/>
            </p:cNvSpPr>
            <p:nvPr/>
          </p:nvSpPr>
          <p:spPr bwMode="auto">
            <a:xfrm>
              <a:off x="6911975" y="1517651"/>
              <a:ext cx="0" cy="30163"/>
            </a:xfrm>
            <a:prstGeom prst="line">
              <a:avLst/>
            </a:prstGeom>
            <a:noFill/>
            <a:ln w="508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Line 262">
              <a:extLst>
                <a:ext uri="{FF2B5EF4-FFF2-40B4-BE49-F238E27FC236}">
                  <a16:creationId xmlns:a16="http://schemas.microsoft.com/office/drawing/2014/main" id="{BC7905D3-BB02-354D-B98F-208A21B03A92}"/>
                </a:ext>
              </a:extLst>
            </p:cNvPr>
            <p:cNvSpPr>
              <a:spLocks noChangeShapeType="1"/>
            </p:cNvSpPr>
            <p:nvPr/>
          </p:nvSpPr>
          <p:spPr bwMode="auto">
            <a:xfrm>
              <a:off x="6911975" y="1308101"/>
              <a:ext cx="0" cy="30163"/>
            </a:xfrm>
            <a:prstGeom prst="line">
              <a:avLst/>
            </a:prstGeom>
            <a:noFill/>
            <a:ln w="508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63">
              <a:extLst>
                <a:ext uri="{FF2B5EF4-FFF2-40B4-BE49-F238E27FC236}">
                  <a16:creationId xmlns:a16="http://schemas.microsoft.com/office/drawing/2014/main" id="{959BA6C1-0D9E-1241-9C34-092209040E64}"/>
                </a:ext>
              </a:extLst>
            </p:cNvPr>
            <p:cNvSpPr>
              <a:spLocks/>
            </p:cNvSpPr>
            <p:nvPr/>
          </p:nvSpPr>
          <p:spPr bwMode="auto">
            <a:xfrm>
              <a:off x="6896100" y="1338264"/>
              <a:ext cx="153988" cy="209550"/>
            </a:xfrm>
            <a:custGeom>
              <a:avLst/>
              <a:gdLst>
                <a:gd name="T0" fmla="*/ 41 w 41"/>
                <a:gd name="T1" fmla="*/ 20 h 56"/>
                <a:gd name="T2" fmla="*/ 20 w 41"/>
                <a:gd name="T3" fmla="*/ 56 h 56"/>
                <a:gd name="T4" fmla="*/ 0 w 41"/>
                <a:gd name="T5" fmla="*/ 20 h 56"/>
                <a:gd name="T6" fmla="*/ 20 w 41"/>
                <a:gd name="T7" fmla="*/ 0 h 56"/>
                <a:gd name="T8" fmla="*/ 41 w 41"/>
                <a:gd name="T9" fmla="*/ 20 h 56"/>
              </a:gdLst>
              <a:ahLst/>
              <a:cxnLst>
                <a:cxn ang="0">
                  <a:pos x="T0" y="T1"/>
                </a:cxn>
                <a:cxn ang="0">
                  <a:pos x="T2" y="T3"/>
                </a:cxn>
                <a:cxn ang="0">
                  <a:pos x="T4" y="T5"/>
                </a:cxn>
                <a:cxn ang="0">
                  <a:pos x="T6" y="T7"/>
                </a:cxn>
                <a:cxn ang="0">
                  <a:pos x="T8" y="T9"/>
                </a:cxn>
              </a:cxnLst>
              <a:rect l="0" t="0" r="r" b="b"/>
              <a:pathLst>
                <a:path w="41" h="56">
                  <a:moveTo>
                    <a:pt x="41" y="20"/>
                  </a:moveTo>
                  <a:cubicBezTo>
                    <a:pt x="41" y="32"/>
                    <a:pt x="20" y="56"/>
                    <a:pt x="20" y="56"/>
                  </a:cubicBezTo>
                  <a:cubicBezTo>
                    <a:pt x="20" y="56"/>
                    <a:pt x="0" y="32"/>
                    <a:pt x="0" y="20"/>
                  </a:cubicBezTo>
                  <a:cubicBezTo>
                    <a:pt x="0" y="9"/>
                    <a:pt x="9" y="0"/>
                    <a:pt x="20" y="0"/>
                  </a:cubicBezTo>
                  <a:cubicBezTo>
                    <a:pt x="32" y="0"/>
                    <a:pt x="41" y="9"/>
                    <a:pt x="41" y="20"/>
                  </a:cubicBezTo>
                  <a:close/>
                </a:path>
              </a:pathLst>
            </a:custGeom>
            <a:noFill/>
            <a:ln w="508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Oval 264">
              <a:extLst>
                <a:ext uri="{FF2B5EF4-FFF2-40B4-BE49-F238E27FC236}">
                  <a16:creationId xmlns:a16="http://schemas.microsoft.com/office/drawing/2014/main" id="{176A284B-900A-8947-A424-6201389F0BC3}"/>
                </a:ext>
              </a:extLst>
            </p:cNvPr>
            <p:cNvSpPr>
              <a:spLocks noChangeArrowheads="1"/>
            </p:cNvSpPr>
            <p:nvPr/>
          </p:nvSpPr>
          <p:spPr bwMode="auto">
            <a:xfrm>
              <a:off x="6945313" y="1387476"/>
              <a:ext cx="57150" cy="55563"/>
            </a:xfrm>
            <a:prstGeom prst="ellipse">
              <a:avLst/>
            </a:prstGeom>
            <a:noFill/>
            <a:ln w="508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8293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74EB17-2CF2-3C46-B017-43A7AE5BD092}"/>
              </a:ext>
            </a:extLst>
          </p:cNvPr>
          <p:cNvGraphicFramePr>
            <a:graphicFrameLocks noChangeAspect="1"/>
          </p:cNvGraphicFramePr>
          <p:nvPr>
            <p:custDataLst>
              <p:tags r:id="rId1"/>
            </p:custDataLst>
            <p:extLst>
              <p:ext uri="{D42A27DB-BD31-4B8C-83A1-F6EECF244321}">
                <p14:modId xmlns:p14="http://schemas.microsoft.com/office/powerpoint/2010/main" val="4000878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EAB2B75-C8DB-FF43-BBED-52B07E5A6903}"/>
              </a:ext>
            </a:extLst>
          </p:cNvPr>
          <p:cNvSpPr/>
          <p:nvPr/>
        </p:nvSpPr>
        <p:spPr>
          <a:xfrm>
            <a:off x="0" y="1174474"/>
            <a:ext cx="12191999" cy="4509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40F31B5-4904-EC45-98D1-586D8F1D9E0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1167" r="28197"/>
          <a:stretch/>
        </p:blipFill>
        <p:spPr>
          <a:xfrm>
            <a:off x="533401" y="0"/>
            <a:ext cx="4316896" cy="5683526"/>
          </a:xfrm>
          <a:prstGeom prst="rect">
            <a:avLst/>
          </a:prstGeom>
        </p:spPr>
      </p:pic>
      <p:sp>
        <p:nvSpPr>
          <p:cNvPr id="5" name="Rectangle 4">
            <a:extLst>
              <a:ext uri="{FF2B5EF4-FFF2-40B4-BE49-F238E27FC236}">
                <a16:creationId xmlns:a16="http://schemas.microsoft.com/office/drawing/2014/main" id="{C1622215-556D-C640-94D6-83EF02051754}"/>
              </a:ext>
            </a:extLst>
          </p:cNvPr>
          <p:cNvSpPr/>
          <p:nvPr/>
        </p:nvSpPr>
        <p:spPr>
          <a:xfrm>
            <a:off x="533400" y="0"/>
            <a:ext cx="4316896" cy="5683526"/>
          </a:xfrm>
          <a:prstGeom prst="rect">
            <a:avLst/>
          </a:prstGeom>
          <a:gradFill flip="none" rotWithShape="1">
            <a:gsLst>
              <a:gs pos="0">
                <a:schemeClr val="tx1">
                  <a:lumMod val="75000"/>
                  <a:lumOff val="25000"/>
                  <a:alpha val="55000"/>
                </a:schemeClr>
              </a:gs>
              <a:gs pos="100000">
                <a:schemeClr val="tx1">
                  <a:lumMod val="95000"/>
                  <a:lumOff val="5000"/>
                  <a:alpha val="83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229C2643-08D2-4547-BE7E-9B71301B4689}"/>
              </a:ext>
            </a:extLst>
          </p:cNvPr>
          <p:cNvSpPr/>
          <p:nvPr/>
        </p:nvSpPr>
        <p:spPr>
          <a:xfrm>
            <a:off x="5715001" y="1758462"/>
            <a:ext cx="5071780" cy="2462213"/>
          </a:xfrm>
          <a:prstGeom prst="rect">
            <a:avLst/>
          </a:prstGeom>
        </p:spPr>
        <p:txBody>
          <a:bodyPr wrap="square" lIns="0" tIns="0" rIns="0" bIns="0" anchor="t">
            <a:spAutoFit/>
          </a:bodyPr>
          <a:lstStyle/>
          <a:p>
            <a:r>
              <a:rPr lang="en-US" sz="1600" b="0" i="0" dirty="0">
                <a:solidFill>
                  <a:srgbClr val="374151"/>
                </a:solidFill>
                <a:effectLst/>
                <a:latin typeface="Söhne"/>
              </a:rPr>
              <a:t>Looking for a way to entertain the whole family? Look no further than Netflix, with its vast library of family-friendly movies and TV shows that are perfect for a night in. Whether you're in the mood for a classic Disney film or a new release from DreamWorks Animation, Netflix has something for everyone. And with the ability to watch on multiple devices and with multiple profiles, each family member can find something to enjoy. So, pop some popcorn, gather the family around, and let Netflix provide the entertainment for your next family movie night!</a:t>
            </a:r>
            <a:endParaRPr lang="en-US" sz="1600" dirty="0">
              <a:solidFill>
                <a:schemeClr val="bg1"/>
              </a:solidFill>
              <a:latin typeface="Segoe UI Light"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D8292B5C-EDDF-E643-B473-412F98D2AFE2}"/>
              </a:ext>
            </a:extLst>
          </p:cNvPr>
          <p:cNvGrpSpPr/>
          <p:nvPr/>
        </p:nvGrpSpPr>
        <p:grpSpPr>
          <a:xfrm>
            <a:off x="1923321" y="2794437"/>
            <a:ext cx="1537056" cy="1269126"/>
            <a:chOff x="1168401" y="1482726"/>
            <a:chExt cx="346075" cy="285750"/>
          </a:xfrm>
        </p:grpSpPr>
        <p:sp>
          <p:nvSpPr>
            <p:cNvPr id="10" name="Freeform 136">
              <a:extLst>
                <a:ext uri="{FF2B5EF4-FFF2-40B4-BE49-F238E27FC236}">
                  <a16:creationId xmlns:a16="http://schemas.microsoft.com/office/drawing/2014/main" id="{E99E7322-C653-1F4D-9B35-03CB9B674173}"/>
                </a:ext>
              </a:extLst>
            </p:cNvPr>
            <p:cNvSpPr>
              <a:spLocks/>
            </p:cNvSpPr>
            <p:nvPr/>
          </p:nvSpPr>
          <p:spPr bwMode="auto">
            <a:xfrm>
              <a:off x="1168401" y="1482726"/>
              <a:ext cx="346075" cy="285750"/>
            </a:xfrm>
            <a:custGeom>
              <a:avLst/>
              <a:gdLst>
                <a:gd name="T0" fmla="*/ 218 w 218"/>
                <a:gd name="T1" fmla="*/ 142 h 180"/>
                <a:gd name="T2" fmla="*/ 104 w 218"/>
                <a:gd name="T3" fmla="*/ 142 h 180"/>
                <a:gd name="T4" fmla="*/ 66 w 218"/>
                <a:gd name="T5" fmla="*/ 180 h 180"/>
                <a:gd name="T6" fmla="*/ 66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6" y="180"/>
                  </a:lnTo>
                  <a:lnTo>
                    <a:pt x="66" y="142"/>
                  </a:lnTo>
                  <a:lnTo>
                    <a:pt x="0" y="142"/>
                  </a:lnTo>
                  <a:lnTo>
                    <a:pt x="0" y="0"/>
                  </a:lnTo>
                  <a:lnTo>
                    <a:pt x="218" y="0"/>
                  </a:lnTo>
                  <a:lnTo>
                    <a:pt x="218" y="142"/>
                  </a:ln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Rectangle 137">
              <a:extLst>
                <a:ext uri="{FF2B5EF4-FFF2-40B4-BE49-F238E27FC236}">
                  <a16:creationId xmlns:a16="http://schemas.microsoft.com/office/drawing/2014/main" id="{D2F44B01-99DD-5047-A98F-5245CF417E38}"/>
                </a:ext>
              </a:extLst>
            </p:cNvPr>
            <p:cNvSpPr>
              <a:spLocks noChangeArrowheads="1"/>
            </p:cNvSpPr>
            <p:nvPr/>
          </p:nvSpPr>
          <p:spPr bwMode="auto">
            <a:xfrm>
              <a:off x="1258889" y="1543051"/>
              <a:ext cx="58738" cy="60325"/>
            </a:xfrm>
            <a:prstGeom prst="rect">
              <a:avLst/>
            </a:prstGeom>
            <a:noFill/>
            <a:ln w="317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Freeform 138">
              <a:extLst>
                <a:ext uri="{FF2B5EF4-FFF2-40B4-BE49-F238E27FC236}">
                  <a16:creationId xmlns:a16="http://schemas.microsoft.com/office/drawing/2014/main" id="{F273619D-67BA-0842-8F75-3EACCD5EC491}"/>
                </a:ext>
              </a:extLst>
            </p:cNvPr>
            <p:cNvSpPr>
              <a:spLocks/>
            </p:cNvSpPr>
            <p:nvPr/>
          </p:nvSpPr>
          <p:spPr bwMode="auto">
            <a:xfrm>
              <a:off x="1289051" y="1603376"/>
              <a:ext cx="28575" cy="52388"/>
            </a:xfrm>
            <a:custGeom>
              <a:avLst/>
              <a:gdLst>
                <a:gd name="T0" fmla="*/ 8 w 8"/>
                <a:gd name="T1" fmla="*/ 0 h 14"/>
                <a:gd name="T2" fmla="*/ 8 w 8"/>
                <a:gd name="T3" fmla="*/ 6 h 14"/>
                <a:gd name="T4" fmla="*/ 0 w 8"/>
                <a:gd name="T5" fmla="*/ 14 h 14"/>
              </a:gdLst>
              <a:ahLst/>
              <a:cxnLst>
                <a:cxn ang="0">
                  <a:pos x="T0" y="T1"/>
                </a:cxn>
                <a:cxn ang="0">
                  <a:pos x="T2" y="T3"/>
                </a:cxn>
                <a:cxn ang="0">
                  <a:pos x="T4" y="T5"/>
                </a:cxn>
              </a:cxnLst>
              <a:rect l="0" t="0" r="r" b="b"/>
              <a:pathLst>
                <a:path w="8" h="14">
                  <a:moveTo>
                    <a:pt x="8" y="0"/>
                  </a:moveTo>
                  <a:cubicBezTo>
                    <a:pt x="8" y="6"/>
                    <a:pt x="8" y="6"/>
                    <a:pt x="8" y="6"/>
                  </a:cubicBezTo>
                  <a:cubicBezTo>
                    <a:pt x="8" y="10"/>
                    <a:pt x="4" y="14"/>
                    <a:pt x="0" y="1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Rectangle 139">
              <a:extLst>
                <a:ext uri="{FF2B5EF4-FFF2-40B4-BE49-F238E27FC236}">
                  <a16:creationId xmlns:a16="http://schemas.microsoft.com/office/drawing/2014/main" id="{A46DAE28-5BA0-F44F-846F-9241344AAE21}"/>
                </a:ext>
              </a:extLst>
            </p:cNvPr>
            <p:cNvSpPr>
              <a:spLocks noChangeArrowheads="1"/>
            </p:cNvSpPr>
            <p:nvPr/>
          </p:nvSpPr>
          <p:spPr bwMode="auto">
            <a:xfrm>
              <a:off x="1363664" y="1543051"/>
              <a:ext cx="60325" cy="60325"/>
            </a:xfrm>
            <a:prstGeom prst="rect">
              <a:avLst/>
            </a:prstGeom>
            <a:noFill/>
            <a:ln w="317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140">
              <a:extLst>
                <a:ext uri="{FF2B5EF4-FFF2-40B4-BE49-F238E27FC236}">
                  <a16:creationId xmlns:a16="http://schemas.microsoft.com/office/drawing/2014/main" id="{CC7F196E-997A-6A47-8A7E-30E1C1093BAC}"/>
                </a:ext>
              </a:extLst>
            </p:cNvPr>
            <p:cNvSpPr>
              <a:spLocks/>
            </p:cNvSpPr>
            <p:nvPr/>
          </p:nvSpPr>
          <p:spPr bwMode="auto">
            <a:xfrm>
              <a:off x="1393826" y="1603376"/>
              <a:ext cx="30163" cy="52388"/>
            </a:xfrm>
            <a:custGeom>
              <a:avLst/>
              <a:gdLst>
                <a:gd name="T0" fmla="*/ 8 w 8"/>
                <a:gd name="T1" fmla="*/ 0 h 14"/>
                <a:gd name="T2" fmla="*/ 8 w 8"/>
                <a:gd name="T3" fmla="*/ 6 h 14"/>
                <a:gd name="T4" fmla="*/ 0 w 8"/>
                <a:gd name="T5" fmla="*/ 14 h 14"/>
              </a:gdLst>
              <a:ahLst/>
              <a:cxnLst>
                <a:cxn ang="0">
                  <a:pos x="T0" y="T1"/>
                </a:cxn>
                <a:cxn ang="0">
                  <a:pos x="T2" y="T3"/>
                </a:cxn>
                <a:cxn ang="0">
                  <a:pos x="T4" y="T5"/>
                </a:cxn>
              </a:cxnLst>
              <a:rect l="0" t="0" r="r" b="b"/>
              <a:pathLst>
                <a:path w="8" h="14">
                  <a:moveTo>
                    <a:pt x="8" y="0"/>
                  </a:moveTo>
                  <a:cubicBezTo>
                    <a:pt x="8" y="6"/>
                    <a:pt x="8" y="6"/>
                    <a:pt x="8" y="6"/>
                  </a:cubicBezTo>
                  <a:cubicBezTo>
                    <a:pt x="8" y="10"/>
                    <a:pt x="4" y="14"/>
                    <a:pt x="0" y="1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16" name="Straight Arrow Connector 15">
            <a:extLst>
              <a:ext uri="{FF2B5EF4-FFF2-40B4-BE49-F238E27FC236}">
                <a16:creationId xmlns:a16="http://schemas.microsoft.com/office/drawing/2014/main" id="{84D3C559-D897-8E46-983B-1CC888D96C93}"/>
              </a:ext>
            </a:extLst>
          </p:cNvPr>
          <p:cNvCxnSpPr>
            <a:cxnSpLocks/>
          </p:cNvCxnSpPr>
          <p:nvPr/>
        </p:nvCxnSpPr>
        <p:spPr>
          <a:xfrm>
            <a:off x="8161789" y="4509463"/>
            <a:ext cx="4030211"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03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3F3C08A-C01E-B941-9F2F-BC97296C43B7}"/>
              </a:ext>
            </a:extLst>
          </p:cNvPr>
          <p:cNvGraphicFramePr>
            <a:graphicFrameLocks noChangeAspect="1"/>
          </p:cNvGraphicFramePr>
          <p:nvPr>
            <p:custDataLst>
              <p:tags r:id="rId1"/>
            </p:custDataLst>
            <p:extLst>
              <p:ext uri="{D42A27DB-BD31-4B8C-83A1-F6EECF244321}">
                <p14:modId xmlns:p14="http://schemas.microsoft.com/office/powerpoint/2010/main" val="39808218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D429926-8205-864D-8718-4CDAB1F266D7}"/>
              </a:ext>
            </a:extLst>
          </p:cNvPr>
          <p:cNvSpPr>
            <a:spLocks noGrp="1"/>
          </p:cNvSpPr>
          <p:nvPr>
            <p:ph type="title"/>
          </p:nvPr>
        </p:nvSpPr>
        <p:spPr/>
        <p:txBody>
          <a:bodyPr/>
          <a:lstStyle/>
          <a:p>
            <a:r>
              <a:rPr lang="en-US" dirty="0"/>
              <a:t>Summary</a:t>
            </a:r>
          </a:p>
        </p:txBody>
      </p:sp>
      <p:sp>
        <p:nvSpPr>
          <p:cNvPr id="5" name="Rectangle 4">
            <a:extLst>
              <a:ext uri="{FF2B5EF4-FFF2-40B4-BE49-F238E27FC236}">
                <a16:creationId xmlns:a16="http://schemas.microsoft.com/office/drawing/2014/main" id="{E4CF4802-B729-BC49-BE9E-BB1D233CF0B0}"/>
              </a:ext>
            </a:extLst>
          </p:cNvPr>
          <p:cNvSpPr/>
          <p:nvPr/>
        </p:nvSpPr>
        <p:spPr>
          <a:xfrm>
            <a:off x="990600" y="1524000"/>
            <a:ext cx="4800600" cy="190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506D0-86D2-0447-B46F-E77B6DAE2CF7}"/>
              </a:ext>
            </a:extLst>
          </p:cNvPr>
          <p:cNvSpPr/>
          <p:nvPr/>
        </p:nvSpPr>
        <p:spPr>
          <a:xfrm>
            <a:off x="533400" y="2019300"/>
            <a:ext cx="914400" cy="914400"/>
          </a:xfrm>
          <a:prstGeom prst="rect">
            <a:avLst/>
          </a:prstGeom>
          <a:solidFill>
            <a:schemeClr val="accent4"/>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E10081E-F1B5-3042-9953-CB0E331E4F08}"/>
              </a:ext>
            </a:extLst>
          </p:cNvPr>
          <p:cNvSpPr/>
          <p:nvPr/>
        </p:nvSpPr>
        <p:spPr>
          <a:xfrm>
            <a:off x="1719960" y="1860947"/>
            <a:ext cx="3766440" cy="1231106"/>
          </a:xfrm>
          <a:prstGeom prst="rect">
            <a:avLst/>
          </a:prstGeom>
        </p:spPr>
        <p:txBody>
          <a:bodyPr wrap="square" lIns="0" tIns="0" rIns="0" bIns="0" anchor="ctr">
            <a:spAutoFit/>
          </a:bodyPr>
          <a:lstStyle/>
          <a:p>
            <a:r>
              <a:rPr lang="en-US" sz="1600" b="0" i="0" dirty="0">
                <a:solidFill>
                  <a:srgbClr val="374151"/>
                </a:solidFill>
                <a:effectLst/>
                <a:latin typeface="Söhne"/>
              </a:rPr>
              <a:t>Netflix is a streaming video-on-demand service that offers a vast library of movies, TV shows, and original productions that users can watch anytime, anywhere, on a variety of devices</a:t>
            </a:r>
            <a:r>
              <a:rPr lang="en-ID" sz="1600" dirty="0">
                <a:solidFill>
                  <a:schemeClr val="accent4"/>
                </a:solidFill>
                <a:latin typeface="Segoe UI Light" panose="020B0502040204020203" pitchFamily="34" charset="0"/>
                <a:cs typeface="Segoe UI" panose="020B0502040204020203" pitchFamily="34" charset="0"/>
              </a:rPr>
              <a:t>.</a:t>
            </a:r>
            <a:endParaRPr lang="en-US" sz="1600" dirty="0">
              <a:solidFill>
                <a:schemeClr val="accent4"/>
              </a:solidFill>
              <a:latin typeface="Segoe UI Light"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5724A14-801A-1246-A4D0-47CCDDC8181C}"/>
              </a:ext>
            </a:extLst>
          </p:cNvPr>
          <p:cNvSpPr/>
          <p:nvPr/>
        </p:nvSpPr>
        <p:spPr>
          <a:xfrm>
            <a:off x="990600" y="3836894"/>
            <a:ext cx="4800600" cy="190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09B63A-A62C-9946-924B-FAB8B55B1D26}"/>
              </a:ext>
            </a:extLst>
          </p:cNvPr>
          <p:cNvSpPr/>
          <p:nvPr/>
        </p:nvSpPr>
        <p:spPr>
          <a:xfrm>
            <a:off x="533400" y="4332194"/>
            <a:ext cx="914400" cy="914400"/>
          </a:xfrm>
          <a:prstGeom prst="rect">
            <a:avLst/>
          </a:prstGeom>
          <a:solidFill>
            <a:schemeClr val="accent4"/>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3F813A09-7742-5A4A-9A04-B5E7F883534B}"/>
              </a:ext>
            </a:extLst>
          </p:cNvPr>
          <p:cNvSpPr/>
          <p:nvPr/>
        </p:nvSpPr>
        <p:spPr>
          <a:xfrm>
            <a:off x="1719960" y="4050730"/>
            <a:ext cx="3766440" cy="1477328"/>
          </a:xfrm>
          <a:prstGeom prst="rect">
            <a:avLst/>
          </a:prstGeom>
        </p:spPr>
        <p:txBody>
          <a:bodyPr wrap="square" lIns="0" tIns="0" rIns="0" bIns="0" anchor="ctr">
            <a:spAutoFit/>
          </a:bodyPr>
          <a:lstStyle/>
          <a:p>
            <a:r>
              <a:rPr lang="en-US" sz="1600" b="0" i="0" dirty="0">
                <a:solidFill>
                  <a:srgbClr val="374151"/>
                </a:solidFill>
                <a:effectLst/>
                <a:latin typeface="Söhne"/>
              </a:rPr>
              <a:t>While Netflix has faced challenges, such as high content costs and intense competition from other streaming services, the company has remained a leader in the industry due to its strong brand reputation and customer loyalty.</a:t>
            </a:r>
            <a:endParaRPr lang="en-US" sz="1600" dirty="0">
              <a:solidFill>
                <a:schemeClr val="bg1"/>
              </a:solidFill>
              <a:latin typeface="Segoe UI Light"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9F7882C9-41EE-C647-A724-954410BCC3AA}"/>
              </a:ext>
            </a:extLst>
          </p:cNvPr>
          <p:cNvSpPr/>
          <p:nvPr/>
        </p:nvSpPr>
        <p:spPr>
          <a:xfrm>
            <a:off x="6858000" y="1524000"/>
            <a:ext cx="4800600" cy="190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C0B8E92-8505-EC49-94C3-A06D552EE084}"/>
              </a:ext>
            </a:extLst>
          </p:cNvPr>
          <p:cNvSpPr/>
          <p:nvPr/>
        </p:nvSpPr>
        <p:spPr>
          <a:xfrm>
            <a:off x="6400800" y="2019300"/>
            <a:ext cx="914400" cy="914400"/>
          </a:xfrm>
          <a:prstGeom prst="rect">
            <a:avLst/>
          </a:prstGeom>
          <a:solidFill>
            <a:schemeClr val="accent4"/>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402EFD52-AAC9-8349-A936-76EB957EEC31}"/>
              </a:ext>
            </a:extLst>
          </p:cNvPr>
          <p:cNvSpPr/>
          <p:nvPr/>
        </p:nvSpPr>
        <p:spPr>
          <a:xfrm>
            <a:off x="7328497" y="1523999"/>
            <a:ext cx="4025303" cy="1969770"/>
          </a:xfrm>
          <a:prstGeom prst="rect">
            <a:avLst/>
          </a:prstGeom>
        </p:spPr>
        <p:txBody>
          <a:bodyPr wrap="square" lIns="0" tIns="0" rIns="0" bIns="0" anchor="ctr">
            <a:spAutoFit/>
          </a:bodyPr>
          <a:lstStyle/>
          <a:p>
            <a:r>
              <a:rPr lang="en-US" sz="1600" b="0" i="0" dirty="0">
                <a:solidFill>
                  <a:srgbClr val="374151"/>
                </a:solidFill>
                <a:effectLst/>
                <a:latin typeface="Söhne"/>
              </a:rPr>
              <a:t>Netflix has disrupted the traditional entertainment industry by providing a more convenient and flexible viewing experience for consumers. With over 200 million subscribers worldwide, the company has a significant customer base and continues to invest heavily in original content production and expansion into international markets</a:t>
            </a:r>
            <a:r>
              <a:rPr lang="en-ID" sz="1600" dirty="0">
                <a:solidFill>
                  <a:schemeClr val="accent4"/>
                </a:solidFill>
                <a:latin typeface="Segoe UI Light" panose="020B0502040204020203" pitchFamily="34" charset="0"/>
                <a:cs typeface="Segoe UI" panose="020B0502040204020203" pitchFamily="34" charset="0"/>
              </a:rPr>
              <a:t>.</a:t>
            </a:r>
            <a:endParaRPr lang="en-US" sz="1600" dirty="0">
              <a:solidFill>
                <a:schemeClr val="accent4"/>
              </a:solidFill>
              <a:latin typeface="Segoe UI Light"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2992C9DA-C8DA-CA45-88ED-F75F56DAA779}"/>
              </a:ext>
            </a:extLst>
          </p:cNvPr>
          <p:cNvSpPr/>
          <p:nvPr/>
        </p:nvSpPr>
        <p:spPr>
          <a:xfrm>
            <a:off x="6858000" y="3836894"/>
            <a:ext cx="4800600" cy="190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8F3439F-1AB8-9747-894E-947830144B57}"/>
              </a:ext>
            </a:extLst>
          </p:cNvPr>
          <p:cNvSpPr/>
          <p:nvPr/>
        </p:nvSpPr>
        <p:spPr>
          <a:xfrm>
            <a:off x="6400800" y="4332194"/>
            <a:ext cx="914400" cy="914400"/>
          </a:xfrm>
          <a:prstGeom prst="rect">
            <a:avLst/>
          </a:prstGeom>
          <a:solidFill>
            <a:schemeClr val="accent4"/>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4F1841BD-F61A-D24F-BDD4-17AF521E965F}"/>
              </a:ext>
            </a:extLst>
          </p:cNvPr>
          <p:cNvSpPr/>
          <p:nvPr/>
        </p:nvSpPr>
        <p:spPr>
          <a:xfrm>
            <a:off x="7587360" y="4173841"/>
            <a:ext cx="3766440" cy="1231106"/>
          </a:xfrm>
          <a:prstGeom prst="rect">
            <a:avLst/>
          </a:prstGeom>
        </p:spPr>
        <p:txBody>
          <a:bodyPr wrap="square" lIns="0" tIns="0" rIns="0" bIns="0" anchor="ctr">
            <a:spAutoFit/>
          </a:bodyPr>
          <a:lstStyle/>
          <a:p>
            <a:r>
              <a:rPr lang="en-US" sz="1600" b="0" i="0" dirty="0">
                <a:solidFill>
                  <a:srgbClr val="374151"/>
                </a:solidFill>
                <a:effectLst/>
                <a:latin typeface="Söhne"/>
              </a:rPr>
              <a:t>Looking to the future, Netflix has the potential to continue to grow and innovate, leveraging its subscriber base and investments in original content and technology to stay ahead of competitors</a:t>
            </a:r>
            <a:r>
              <a:rPr lang="en-ID" sz="1600" dirty="0">
                <a:latin typeface="Segoe UI Light" panose="020B0502040204020203" pitchFamily="34" charset="0"/>
                <a:cs typeface="Segoe UI" panose="020B0502040204020203" pitchFamily="34" charset="0"/>
              </a:rPr>
              <a:t>.</a:t>
            </a:r>
            <a:endParaRPr lang="en-US" sz="1600" dirty="0">
              <a:latin typeface="Segoe UI Light" panose="020B0502040204020203" pitchFamily="34" charset="0"/>
              <a:cs typeface="Segoe UI" panose="020B0502040204020203" pitchFamily="34" charset="0"/>
            </a:endParaRPr>
          </a:p>
        </p:txBody>
      </p:sp>
      <p:grpSp>
        <p:nvGrpSpPr>
          <p:cNvPr id="42" name="Group 41">
            <a:extLst>
              <a:ext uri="{FF2B5EF4-FFF2-40B4-BE49-F238E27FC236}">
                <a16:creationId xmlns:a16="http://schemas.microsoft.com/office/drawing/2014/main" id="{B897F3F7-FC93-5845-A376-5EC040CEF25E}"/>
              </a:ext>
            </a:extLst>
          </p:cNvPr>
          <p:cNvGrpSpPr/>
          <p:nvPr/>
        </p:nvGrpSpPr>
        <p:grpSpPr>
          <a:xfrm>
            <a:off x="746312" y="2259107"/>
            <a:ext cx="488576" cy="434788"/>
            <a:chOff x="3398838" y="1473201"/>
            <a:chExt cx="346076" cy="307975"/>
          </a:xfrm>
        </p:grpSpPr>
        <p:sp>
          <p:nvSpPr>
            <p:cNvPr id="43" name="Freeform 45">
              <a:extLst>
                <a:ext uri="{FF2B5EF4-FFF2-40B4-BE49-F238E27FC236}">
                  <a16:creationId xmlns:a16="http://schemas.microsoft.com/office/drawing/2014/main" id="{C1609903-49F3-4548-B584-58250BADAE21}"/>
                </a:ext>
              </a:extLst>
            </p:cNvPr>
            <p:cNvSpPr>
              <a:spLocks/>
            </p:cNvSpPr>
            <p:nvPr/>
          </p:nvSpPr>
          <p:spPr bwMode="auto">
            <a:xfrm>
              <a:off x="3398838" y="1473201"/>
              <a:ext cx="269875" cy="307975"/>
            </a:xfrm>
            <a:custGeom>
              <a:avLst/>
              <a:gdLst>
                <a:gd name="T0" fmla="*/ 36 w 72"/>
                <a:gd name="T1" fmla="*/ 82 h 82"/>
                <a:gd name="T2" fmla="*/ 72 w 72"/>
                <a:gd name="T3" fmla="*/ 82 h 82"/>
                <a:gd name="T4" fmla="*/ 70 w 72"/>
                <a:gd name="T5" fmla="*/ 63 h 82"/>
                <a:gd name="T6" fmla="*/ 44 w 72"/>
                <a:gd name="T7" fmla="*/ 50 h 82"/>
                <a:gd name="T8" fmla="*/ 44 w 72"/>
                <a:gd name="T9" fmla="*/ 40 h 82"/>
                <a:gd name="T10" fmla="*/ 48 w 72"/>
                <a:gd name="T11" fmla="*/ 28 h 82"/>
                <a:gd name="T12" fmla="*/ 48 w 72"/>
                <a:gd name="T13" fmla="*/ 20 h 82"/>
                <a:gd name="T14" fmla="*/ 51 w 72"/>
                <a:gd name="T15" fmla="*/ 8 h 82"/>
                <a:gd name="T16" fmla="*/ 24 w 72"/>
                <a:gd name="T17" fmla="*/ 8 h 82"/>
                <a:gd name="T18" fmla="*/ 20 w 72"/>
                <a:gd name="T19" fmla="*/ 20 h 82"/>
                <a:gd name="T20" fmla="*/ 20 w 72"/>
                <a:gd name="T21" fmla="*/ 28 h 82"/>
                <a:gd name="T22" fmla="*/ 28 w 72"/>
                <a:gd name="T23" fmla="*/ 40 h 82"/>
                <a:gd name="T24" fmla="*/ 28 w 72"/>
                <a:gd name="T25" fmla="*/ 50 h 82"/>
                <a:gd name="T26" fmla="*/ 2 w 72"/>
                <a:gd name="T27" fmla="*/ 63 h 82"/>
                <a:gd name="T28" fmla="*/ 0 w 72"/>
                <a:gd name="T29" fmla="*/ 82 h 82"/>
                <a:gd name="T30" fmla="*/ 36 w 72"/>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2">
                  <a:moveTo>
                    <a:pt x="36" y="82"/>
                  </a:moveTo>
                  <a:cubicBezTo>
                    <a:pt x="72" y="82"/>
                    <a:pt x="72" y="82"/>
                    <a:pt x="72" y="82"/>
                  </a:cubicBezTo>
                  <a:cubicBezTo>
                    <a:pt x="72" y="82"/>
                    <a:pt x="72" y="69"/>
                    <a:pt x="70" y="63"/>
                  </a:cubicBezTo>
                  <a:cubicBezTo>
                    <a:pt x="68" y="58"/>
                    <a:pt x="57" y="55"/>
                    <a:pt x="44" y="50"/>
                  </a:cubicBezTo>
                  <a:cubicBezTo>
                    <a:pt x="44" y="40"/>
                    <a:pt x="44" y="40"/>
                    <a:pt x="44" y="40"/>
                  </a:cubicBezTo>
                  <a:cubicBezTo>
                    <a:pt x="44" y="40"/>
                    <a:pt x="48" y="37"/>
                    <a:pt x="48" y="28"/>
                  </a:cubicBezTo>
                  <a:cubicBezTo>
                    <a:pt x="52" y="28"/>
                    <a:pt x="52" y="20"/>
                    <a:pt x="48" y="20"/>
                  </a:cubicBezTo>
                  <a:cubicBezTo>
                    <a:pt x="48" y="19"/>
                    <a:pt x="52" y="13"/>
                    <a:pt x="51" y="8"/>
                  </a:cubicBezTo>
                  <a:cubicBezTo>
                    <a:pt x="49" y="0"/>
                    <a:pt x="26" y="0"/>
                    <a:pt x="24" y="8"/>
                  </a:cubicBezTo>
                  <a:cubicBezTo>
                    <a:pt x="15" y="6"/>
                    <a:pt x="20" y="19"/>
                    <a:pt x="20" y="20"/>
                  </a:cubicBezTo>
                  <a:cubicBezTo>
                    <a:pt x="20" y="28"/>
                    <a:pt x="20" y="28"/>
                    <a:pt x="20" y="28"/>
                  </a:cubicBezTo>
                  <a:cubicBezTo>
                    <a:pt x="20" y="37"/>
                    <a:pt x="28" y="40"/>
                    <a:pt x="28" y="40"/>
                  </a:cubicBezTo>
                  <a:cubicBezTo>
                    <a:pt x="28" y="50"/>
                    <a:pt x="28" y="50"/>
                    <a:pt x="28" y="50"/>
                  </a:cubicBezTo>
                  <a:cubicBezTo>
                    <a:pt x="17" y="54"/>
                    <a:pt x="4" y="58"/>
                    <a:pt x="2" y="63"/>
                  </a:cubicBezTo>
                  <a:cubicBezTo>
                    <a:pt x="0" y="69"/>
                    <a:pt x="0" y="82"/>
                    <a:pt x="0" y="82"/>
                  </a:cubicBezTo>
                  <a:lnTo>
                    <a:pt x="36" y="8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6">
              <a:extLst>
                <a:ext uri="{FF2B5EF4-FFF2-40B4-BE49-F238E27FC236}">
                  <a16:creationId xmlns:a16="http://schemas.microsoft.com/office/drawing/2014/main" id="{C8D2CFB0-5E2D-7345-88DB-CD2D5E5A7D51}"/>
                </a:ext>
              </a:extLst>
            </p:cNvPr>
            <p:cNvSpPr>
              <a:spLocks/>
            </p:cNvSpPr>
            <p:nvPr/>
          </p:nvSpPr>
          <p:spPr bwMode="auto">
            <a:xfrm>
              <a:off x="3609976" y="1473201"/>
              <a:ext cx="134938" cy="307975"/>
            </a:xfrm>
            <a:custGeom>
              <a:avLst/>
              <a:gdLst>
                <a:gd name="T0" fmla="*/ 26 w 36"/>
                <a:gd name="T1" fmla="*/ 82 h 82"/>
                <a:gd name="T2" fmla="*/ 36 w 36"/>
                <a:gd name="T3" fmla="*/ 82 h 82"/>
                <a:gd name="T4" fmla="*/ 34 w 36"/>
                <a:gd name="T5" fmla="*/ 63 h 82"/>
                <a:gd name="T6" fmla="*/ 8 w 36"/>
                <a:gd name="T7" fmla="*/ 48 h 82"/>
                <a:gd name="T8" fmla="*/ 8 w 36"/>
                <a:gd name="T9" fmla="*/ 42 h 82"/>
                <a:gd name="T10" fmla="*/ 12 w 36"/>
                <a:gd name="T11" fmla="*/ 30 h 82"/>
                <a:gd name="T12" fmla="*/ 12 w 36"/>
                <a:gd name="T13" fmla="*/ 22 h 82"/>
                <a:gd name="T14" fmla="*/ 15 w 36"/>
                <a:gd name="T15" fmla="*/ 9 h 82"/>
                <a:gd name="T16" fmla="*/ 0 w 36"/>
                <a:gd name="T17"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2">
                  <a:moveTo>
                    <a:pt x="26" y="82"/>
                  </a:moveTo>
                  <a:cubicBezTo>
                    <a:pt x="36" y="82"/>
                    <a:pt x="36" y="82"/>
                    <a:pt x="36" y="82"/>
                  </a:cubicBezTo>
                  <a:cubicBezTo>
                    <a:pt x="36" y="82"/>
                    <a:pt x="36" y="69"/>
                    <a:pt x="34" y="63"/>
                  </a:cubicBezTo>
                  <a:cubicBezTo>
                    <a:pt x="32" y="58"/>
                    <a:pt x="21" y="53"/>
                    <a:pt x="8" y="48"/>
                  </a:cubicBezTo>
                  <a:cubicBezTo>
                    <a:pt x="8" y="42"/>
                    <a:pt x="8" y="42"/>
                    <a:pt x="8" y="42"/>
                  </a:cubicBezTo>
                  <a:cubicBezTo>
                    <a:pt x="8" y="42"/>
                    <a:pt x="12" y="39"/>
                    <a:pt x="12" y="30"/>
                  </a:cubicBezTo>
                  <a:cubicBezTo>
                    <a:pt x="16" y="30"/>
                    <a:pt x="16" y="22"/>
                    <a:pt x="12" y="22"/>
                  </a:cubicBezTo>
                  <a:cubicBezTo>
                    <a:pt x="12" y="21"/>
                    <a:pt x="16" y="14"/>
                    <a:pt x="15" y="9"/>
                  </a:cubicBezTo>
                  <a:cubicBezTo>
                    <a:pt x="14" y="6"/>
                    <a:pt x="6" y="0"/>
                    <a:pt x="0" y="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a:extLst>
              <a:ext uri="{FF2B5EF4-FFF2-40B4-BE49-F238E27FC236}">
                <a16:creationId xmlns:a16="http://schemas.microsoft.com/office/drawing/2014/main" id="{AA2E03FB-4AC0-854A-AE5E-DC7FC131B200}"/>
              </a:ext>
            </a:extLst>
          </p:cNvPr>
          <p:cNvGrpSpPr/>
          <p:nvPr/>
        </p:nvGrpSpPr>
        <p:grpSpPr>
          <a:xfrm>
            <a:off x="6683855" y="2259106"/>
            <a:ext cx="434788" cy="434788"/>
            <a:chOff x="6283326" y="1800225"/>
            <a:chExt cx="357187" cy="357188"/>
          </a:xfrm>
        </p:grpSpPr>
        <p:sp>
          <p:nvSpPr>
            <p:cNvPr id="46" name="Freeform 34">
              <a:extLst>
                <a:ext uri="{FF2B5EF4-FFF2-40B4-BE49-F238E27FC236}">
                  <a16:creationId xmlns:a16="http://schemas.microsoft.com/office/drawing/2014/main" id="{38060F68-2AB8-CE48-89E6-FC8149747C24}"/>
                </a:ext>
              </a:extLst>
            </p:cNvPr>
            <p:cNvSpPr>
              <a:spLocks/>
            </p:cNvSpPr>
            <p:nvPr/>
          </p:nvSpPr>
          <p:spPr bwMode="auto">
            <a:xfrm>
              <a:off x="6283326" y="1841500"/>
              <a:ext cx="285750" cy="315913"/>
            </a:xfrm>
            <a:custGeom>
              <a:avLst/>
              <a:gdLst>
                <a:gd name="T0" fmla="*/ 180 w 180"/>
                <a:gd name="T1" fmla="*/ 80 h 199"/>
                <a:gd name="T2" fmla="*/ 180 w 180"/>
                <a:gd name="T3" fmla="*/ 199 h 199"/>
                <a:gd name="T4" fmla="*/ 0 w 180"/>
                <a:gd name="T5" fmla="*/ 199 h 199"/>
                <a:gd name="T6" fmla="*/ 0 w 180"/>
                <a:gd name="T7" fmla="*/ 0 h 199"/>
                <a:gd name="T8" fmla="*/ 152 w 180"/>
                <a:gd name="T9" fmla="*/ 0 h 199"/>
              </a:gdLst>
              <a:ahLst/>
              <a:cxnLst>
                <a:cxn ang="0">
                  <a:pos x="T0" y="T1"/>
                </a:cxn>
                <a:cxn ang="0">
                  <a:pos x="T2" y="T3"/>
                </a:cxn>
                <a:cxn ang="0">
                  <a:pos x="T4" y="T5"/>
                </a:cxn>
                <a:cxn ang="0">
                  <a:pos x="T6" y="T7"/>
                </a:cxn>
                <a:cxn ang="0">
                  <a:pos x="T8" y="T9"/>
                </a:cxn>
              </a:cxnLst>
              <a:rect l="0" t="0" r="r" b="b"/>
              <a:pathLst>
                <a:path w="180" h="199">
                  <a:moveTo>
                    <a:pt x="180" y="80"/>
                  </a:moveTo>
                  <a:lnTo>
                    <a:pt x="180" y="199"/>
                  </a:lnTo>
                  <a:lnTo>
                    <a:pt x="0" y="199"/>
                  </a:lnTo>
                  <a:lnTo>
                    <a:pt x="0" y="0"/>
                  </a:lnTo>
                  <a:lnTo>
                    <a:pt x="152"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35">
              <a:extLst>
                <a:ext uri="{FF2B5EF4-FFF2-40B4-BE49-F238E27FC236}">
                  <a16:creationId xmlns:a16="http://schemas.microsoft.com/office/drawing/2014/main" id="{1C71EEC8-1FA9-4041-A61F-ABF523FE0CBE}"/>
                </a:ext>
              </a:extLst>
            </p:cNvPr>
            <p:cNvSpPr>
              <a:spLocks/>
            </p:cNvSpPr>
            <p:nvPr/>
          </p:nvSpPr>
          <p:spPr bwMode="auto">
            <a:xfrm>
              <a:off x="6437313" y="1800225"/>
              <a:ext cx="203200" cy="203200"/>
            </a:xfrm>
            <a:custGeom>
              <a:avLst/>
              <a:gdLst>
                <a:gd name="T0" fmla="*/ 12 w 54"/>
                <a:gd name="T1" fmla="*/ 48 h 54"/>
                <a:gd name="T2" fmla="*/ 0 w 54"/>
                <a:gd name="T3" fmla="*/ 54 h 54"/>
                <a:gd name="T4" fmla="*/ 6 w 54"/>
                <a:gd name="T5" fmla="*/ 42 h 54"/>
                <a:gd name="T6" fmla="*/ 44 w 54"/>
                <a:gd name="T7" fmla="*/ 4 h 54"/>
                <a:gd name="T8" fmla="*/ 50 w 54"/>
                <a:gd name="T9" fmla="*/ 10 h 54"/>
                <a:gd name="T10" fmla="*/ 12 w 54"/>
                <a:gd name="T11" fmla="*/ 48 h 54"/>
              </a:gdLst>
              <a:ahLst/>
              <a:cxnLst>
                <a:cxn ang="0">
                  <a:pos x="T0" y="T1"/>
                </a:cxn>
                <a:cxn ang="0">
                  <a:pos x="T2" y="T3"/>
                </a:cxn>
                <a:cxn ang="0">
                  <a:pos x="T4" y="T5"/>
                </a:cxn>
                <a:cxn ang="0">
                  <a:pos x="T6" y="T7"/>
                </a:cxn>
                <a:cxn ang="0">
                  <a:pos x="T8" y="T9"/>
                </a:cxn>
                <a:cxn ang="0">
                  <a:pos x="T10" y="T11"/>
                </a:cxn>
              </a:cxnLst>
              <a:rect l="0" t="0" r="r" b="b"/>
              <a:pathLst>
                <a:path w="54" h="54">
                  <a:moveTo>
                    <a:pt x="12" y="48"/>
                  </a:moveTo>
                  <a:cubicBezTo>
                    <a:pt x="0" y="54"/>
                    <a:pt x="0" y="54"/>
                    <a:pt x="0" y="54"/>
                  </a:cubicBezTo>
                  <a:cubicBezTo>
                    <a:pt x="6" y="42"/>
                    <a:pt x="6" y="42"/>
                    <a:pt x="6" y="42"/>
                  </a:cubicBezTo>
                  <a:cubicBezTo>
                    <a:pt x="44" y="4"/>
                    <a:pt x="44" y="4"/>
                    <a:pt x="44" y="4"/>
                  </a:cubicBezTo>
                  <a:cubicBezTo>
                    <a:pt x="48" y="0"/>
                    <a:pt x="54" y="6"/>
                    <a:pt x="50" y="10"/>
                  </a:cubicBezTo>
                  <a:lnTo>
                    <a:pt x="12" y="48"/>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Line 36">
              <a:extLst>
                <a:ext uri="{FF2B5EF4-FFF2-40B4-BE49-F238E27FC236}">
                  <a16:creationId xmlns:a16="http://schemas.microsoft.com/office/drawing/2014/main" id="{FEEA81BF-8EB5-2042-A07A-627437B425F6}"/>
                </a:ext>
              </a:extLst>
            </p:cNvPr>
            <p:cNvSpPr>
              <a:spLocks noChangeShapeType="1"/>
            </p:cNvSpPr>
            <p:nvPr/>
          </p:nvSpPr>
          <p:spPr bwMode="auto">
            <a:xfrm>
              <a:off x="6580188" y="1836738"/>
              <a:ext cx="23813" cy="238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9" name="Group 48">
            <a:extLst>
              <a:ext uri="{FF2B5EF4-FFF2-40B4-BE49-F238E27FC236}">
                <a16:creationId xmlns:a16="http://schemas.microsoft.com/office/drawing/2014/main" id="{AACCCCE1-AA0E-3A40-8DAF-687D14D4907C}"/>
              </a:ext>
            </a:extLst>
          </p:cNvPr>
          <p:cNvGrpSpPr/>
          <p:nvPr/>
        </p:nvGrpSpPr>
        <p:grpSpPr>
          <a:xfrm>
            <a:off x="781937" y="4589345"/>
            <a:ext cx="417326" cy="400098"/>
            <a:chOff x="7726363" y="2909889"/>
            <a:chExt cx="346075" cy="331788"/>
          </a:xfrm>
        </p:grpSpPr>
        <p:sp>
          <p:nvSpPr>
            <p:cNvPr id="50" name="Freeform 59">
              <a:extLst>
                <a:ext uri="{FF2B5EF4-FFF2-40B4-BE49-F238E27FC236}">
                  <a16:creationId xmlns:a16="http://schemas.microsoft.com/office/drawing/2014/main" id="{CB4F6AA0-40BD-8340-8B3E-F6DF0A527478}"/>
                </a:ext>
              </a:extLst>
            </p:cNvPr>
            <p:cNvSpPr>
              <a:spLocks/>
            </p:cNvSpPr>
            <p:nvPr/>
          </p:nvSpPr>
          <p:spPr bwMode="auto">
            <a:xfrm>
              <a:off x="7800976" y="2909889"/>
              <a:ext cx="195263" cy="195263"/>
            </a:xfrm>
            <a:custGeom>
              <a:avLst/>
              <a:gdLst>
                <a:gd name="T0" fmla="*/ 123 w 123"/>
                <a:gd name="T1" fmla="*/ 123 h 123"/>
                <a:gd name="T2" fmla="*/ 123 w 123"/>
                <a:gd name="T3" fmla="*/ 0 h 123"/>
                <a:gd name="T4" fmla="*/ 0 w 123"/>
                <a:gd name="T5" fmla="*/ 0 h 123"/>
                <a:gd name="T6" fmla="*/ 0 w 123"/>
                <a:gd name="T7" fmla="*/ 123 h 123"/>
              </a:gdLst>
              <a:ahLst/>
              <a:cxnLst>
                <a:cxn ang="0">
                  <a:pos x="T0" y="T1"/>
                </a:cxn>
                <a:cxn ang="0">
                  <a:pos x="T2" y="T3"/>
                </a:cxn>
                <a:cxn ang="0">
                  <a:pos x="T4" y="T5"/>
                </a:cxn>
                <a:cxn ang="0">
                  <a:pos x="T6" y="T7"/>
                </a:cxn>
              </a:cxnLst>
              <a:rect l="0" t="0" r="r" b="b"/>
              <a:pathLst>
                <a:path w="123" h="123">
                  <a:moveTo>
                    <a:pt x="123" y="123"/>
                  </a:moveTo>
                  <a:lnTo>
                    <a:pt x="123" y="0"/>
                  </a:lnTo>
                  <a:lnTo>
                    <a:pt x="0" y="0"/>
                  </a:lnTo>
                  <a:lnTo>
                    <a:pt x="0" y="123"/>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Line 60">
              <a:extLst>
                <a:ext uri="{FF2B5EF4-FFF2-40B4-BE49-F238E27FC236}">
                  <a16:creationId xmlns:a16="http://schemas.microsoft.com/office/drawing/2014/main" id="{ABD299D6-C217-1A4B-B91F-C383F4182CDA}"/>
                </a:ext>
              </a:extLst>
            </p:cNvPr>
            <p:cNvSpPr>
              <a:spLocks noChangeShapeType="1"/>
            </p:cNvSpPr>
            <p:nvPr/>
          </p:nvSpPr>
          <p:spPr bwMode="auto">
            <a:xfrm>
              <a:off x="7847013" y="2955926"/>
              <a:ext cx="1428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Line 61">
              <a:extLst>
                <a:ext uri="{FF2B5EF4-FFF2-40B4-BE49-F238E27FC236}">
                  <a16:creationId xmlns:a16="http://schemas.microsoft.com/office/drawing/2014/main" id="{12DF48D5-631E-1146-8E2B-6D18AF025DA8}"/>
                </a:ext>
              </a:extLst>
            </p:cNvPr>
            <p:cNvSpPr>
              <a:spLocks noChangeShapeType="1"/>
            </p:cNvSpPr>
            <p:nvPr/>
          </p:nvSpPr>
          <p:spPr bwMode="auto">
            <a:xfrm>
              <a:off x="7877176" y="2984501"/>
              <a:ext cx="746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Line 62">
              <a:extLst>
                <a:ext uri="{FF2B5EF4-FFF2-40B4-BE49-F238E27FC236}">
                  <a16:creationId xmlns:a16="http://schemas.microsoft.com/office/drawing/2014/main" id="{05A97C75-D112-9642-AA6A-C6877FC08065}"/>
                </a:ext>
              </a:extLst>
            </p:cNvPr>
            <p:cNvSpPr>
              <a:spLocks noChangeShapeType="1"/>
            </p:cNvSpPr>
            <p:nvPr/>
          </p:nvSpPr>
          <p:spPr bwMode="auto">
            <a:xfrm>
              <a:off x="7847013" y="3014664"/>
              <a:ext cx="1047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Line 63">
              <a:extLst>
                <a:ext uri="{FF2B5EF4-FFF2-40B4-BE49-F238E27FC236}">
                  <a16:creationId xmlns:a16="http://schemas.microsoft.com/office/drawing/2014/main" id="{57320B54-63F2-4242-80F8-703F25199A6F}"/>
                </a:ext>
              </a:extLst>
            </p:cNvPr>
            <p:cNvSpPr>
              <a:spLocks noChangeShapeType="1"/>
            </p:cNvSpPr>
            <p:nvPr/>
          </p:nvSpPr>
          <p:spPr bwMode="auto">
            <a:xfrm>
              <a:off x="7847013" y="3044826"/>
              <a:ext cx="1047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Line 64">
              <a:extLst>
                <a:ext uri="{FF2B5EF4-FFF2-40B4-BE49-F238E27FC236}">
                  <a16:creationId xmlns:a16="http://schemas.microsoft.com/office/drawing/2014/main" id="{CC627F04-487C-AA41-8598-73BBEB596D79}"/>
                </a:ext>
              </a:extLst>
            </p:cNvPr>
            <p:cNvSpPr>
              <a:spLocks noChangeShapeType="1"/>
            </p:cNvSpPr>
            <p:nvPr/>
          </p:nvSpPr>
          <p:spPr bwMode="auto">
            <a:xfrm>
              <a:off x="7847013" y="3074989"/>
              <a:ext cx="1047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65">
              <a:extLst>
                <a:ext uri="{FF2B5EF4-FFF2-40B4-BE49-F238E27FC236}">
                  <a16:creationId xmlns:a16="http://schemas.microsoft.com/office/drawing/2014/main" id="{378AA615-1521-5342-B28E-82B30D714F99}"/>
                </a:ext>
              </a:extLst>
            </p:cNvPr>
            <p:cNvSpPr>
              <a:spLocks/>
            </p:cNvSpPr>
            <p:nvPr/>
          </p:nvSpPr>
          <p:spPr bwMode="auto">
            <a:xfrm>
              <a:off x="7726363" y="3135314"/>
              <a:ext cx="346075" cy="106363"/>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66">
              <a:extLst>
                <a:ext uri="{FF2B5EF4-FFF2-40B4-BE49-F238E27FC236}">
                  <a16:creationId xmlns:a16="http://schemas.microsoft.com/office/drawing/2014/main" id="{395C04A5-B67A-F940-9138-A0B78E8D73D5}"/>
                </a:ext>
              </a:extLst>
            </p:cNvPr>
            <p:cNvSpPr>
              <a:spLocks/>
            </p:cNvSpPr>
            <p:nvPr/>
          </p:nvSpPr>
          <p:spPr bwMode="auto">
            <a:xfrm>
              <a:off x="7726363" y="3044826"/>
              <a:ext cx="74613" cy="90488"/>
            </a:xfrm>
            <a:custGeom>
              <a:avLst/>
              <a:gdLst>
                <a:gd name="T0" fmla="*/ 0 w 47"/>
                <a:gd name="T1" fmla="*/ 57 h 57"/>
                <a:gd name="T2" fmla="*/ 33 w 47"/>
                <a:gd name="T3" fmla="*/ 0 h 57"/>
                <a:gd name="T4" fmla="*/ 47 w 47"/>
                <a:gd name="T5" fmla="*/ 0 h 57"/>
              </a:gdLst>
              <a:ahLst/>
              <a:cxnLst>
                <a:cxn ang="0">
                  <a:pos x="T0" y="T1"/>
                </a:cxn>
                <a:cxn ang="0">
                  <a:pos x="T2" y="T3"/>
                </a:cxn>
                <a:cxn ang="0">
                  <a:pos x="T4" y="T5"/>
                </a:cxn>
              </a:cxnLst>
              <a:rect l="0" t="0" r="r" b="b"/>
              <a:pathLst>
                <a:path w="47" h="57">
                  <a:moveTo>
                    <a:pt x="0" y="57"/>
                  </a:moveTo>
                  <a:lnTo>
                    <a:pt x="33" y="0"/>
                  </a:lnTo>
                  <a:lnTo>
                    <a:pt x="4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67">
              <a:extLst>
                <a:ext uri="{FF2B5EF4-FFF2-40B4-BE49-F238E27FC236}">
                  <a16:creationId xmlns:a16="http://schemas.microsoft.com/office/drawing/2014/main" id="{945CD137-0027-1249-9DF1-028ACDC82999}"/>
                </a:ext>
              </a:extLst>
            </p:cNvPr>
            <p:cNvSpPr>
              <a:spLocks/>
            </p:cNvSpPr>
            <p:nvPr/>
          </p:nvSpPr>
          <p:spPr bwMode="auto">
            <a:xfrm>
              <a:off x="7996238" y="3044826"/>
              <a:ext cx="76200" cy="90488"/>
            </a:xfrm>
            <a:custGeom>
              <a:avLst/>
              <a:gdLst>
                <a:gd name="T0" fmla="*/ 0 w 48"/>
                <a:gd name="T1" fmla="*/ 0 h 57"/>
                <a:gd name="T2" fmla="*/ 15 w 48"/>
                <a:gd name="T3" fmla="*/ 0 h 57"/>
                <a:gd name="T4" fmla="*/ 48 w 48"/>
                <a:gd name="T5" fmla="*/ 57 h 57"/>
              </a:gdLst>
              <a:ahLst/>
              <a:cxnLst>
                <a:cxn ang="0">
                  <a:pos x="T0" y="T1"/>
                </a:cxn>
                <a:cxn ang="0">
                  <a:pos x="T2" y="T3"/>
                </a:cxn>
                <a:cxn ang="0">
                  <a:pos x="T4" y="T5"/>
                </a:cxn>
              </a:cxnLst>
              <a:rect l="0" t="0" r="r" b="b"/>
              <a:pathLst>
                <a:path w="48" h="57">
                  <a:moveTo>
                    <a:pt x="0" y="0"/>
                  </a:moveTo>
                  <a:lnTo>
                    <a:pt x="15" y="0"/>
                  </a:lnTo>
                  <a:lnTo>
                    <a:pt x="48" y="57"/>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DD1E5025-9B32-AB41-B4FB-B46E4BEEC0FA}"/>
              </a:ext>
            </a:extLst>
          </p:cNvPr>
          <p:cNvGrpSpPr/>
          <p:nvPr/>
        </p:nvGrpSpPr>
        <p:grpSpPr>
          <a:xfrm>
            <a:off x="6663560" y="4589346"/>
            <a:ext cx="388880" cy="400098"/>
            <a:chOff x="3052763" y="3251201"/>
            <a:chExt cx="330200" cy="339725"/>
          </a:xfrm>
        </p:grpSpPr>
        <p:sp>
          <p:nvSpPr>
            <p:cNvPr id="60" name="Freeform 59">
              <a:extLst>
                <a:ext uri="{FF2B5EF4-FFF2-40B4-BE49-F238E27FC236}">
                  <a16:creationId xmlns:a16="http://schemas.microsoft.com/office/drawing/2014/main" id="{E6B951BE-2B18-834B-8237-D3BEA5F2626B}"/>
                </a:ext>
              </a:extLst>
            </p:cNvPr>
            <p:cNvSpPr>
              <a:spLocks/>
            </p:cNvSpPr>
            <p:nvPr/>
          </p:nvSpPr>
          <p:spPr bwMode="auto">
            <a:xfrm>
              <a:off x="3128963" y="3251201"/>
              <a:ext cx="254000" cy="263525"/>
            </a:xfrm>
            <a:custGeom>
              <a:avLst/>
              <a:gdLst>
                <a:gd name="T0" fmla="*/ 0 w 68"/>
                <a:gd name="T1" fmla="*/ 54 h 68"/>
                <a:gd name="T2" fmla="*/ 46 w 68"/>
                <a:gd name="T3" fmla="*/ 7 h 68"/>
                <a:gd name="T4" fmla="*/ 68 w 68"/>
                <a:gd name="T5" fmla="*/ 0 h 68"/>
                <a:gd name="T6" fmla="*/ 61 w 68"/>
                <a:gd name="T7" fmla="*/ 21 h 68"/>
                <a:gd name="T8" fmla="*/ 14 w 68"/>
                <a:gd name="T9" fmla="*/ 68 h 68"/>
                <a:gd name="T10" fmla="*/ 0 w 68"/>
                <a:gd name="T11" fmla="*/ 54 h 68"/>
              </a:gdLst>
              <a:ahLst/>
              <a:cxnLst>
                <a:cxn ang="0">
                  <a:pos x="T0" y="T1"/>
                </a:cxn>
                <a:cxn ang="0">
                  <a:pos x="T2" y="T3"/>
                </a:cxn>
                <a:cxn ang="0">
                  <a:pos x="T4" y="T5"/>
                </a:cxn>
                <a:cxn ang="0">
                  <a:pos x="T6" y="T7"/>
                </a:cxn>
                <a:cxn ang="0">
                  <a:pos x="T8" y="T9"/>
                </a:cxn>
                <a:cxn ang="0">
                  <a:pos x="T10" y="T11"/>
                </a:cxn>
              </a:cxnLst>
              <a:rect l="0" t="0" r="r" b="b"/>
              <a:pathLst>
                <a:path w="68" h="68">
                  <a:moveTo>
                    <a:pt x="0" y="54"/>
                  </a:moveTo>
                  <a:cubicBezTo>
                    <a:pt x="0" y="54"/>
                    <a:pt x="44" y="10"/>
                    <a:pt x="46" y="7"/>
                  </a:cubicBezTo>
                  <a:cubicBezTo>
                    <a:pt x="51" y="3"/>
                    <a:pt x="68" y="0"/>
                    <a:pt x="68" y="0"/>
                  </a:cubicBezTo>
                  <a:cubicBezTo>
                    <a:pt x="68" y="0"/>
                    <a:pt x="65" y="17"/>
                    <a:pt x="61" y="21"/>
                  </a:cubicBezTo>
                  <a:cubicBezTo>
                    <a:pt x="55" y="27"/>
                    <a:pt x="14" y="68"/>
                    <a:pt x="14" y="68"/>
                  </a:cubicBezTo>
                  <a:lnTo>
                    <a:pt x="0" y="5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Line 6">
              <a:extLst>
                <a:ext uri="{FF2B5EF4-FFF2-40B4-BE49-F238E27FC236}">
                  <a16:creationId xmlns:a16="http://schemas.microsoft.com/office/drawing/2014/main" id="{E96E9261-8972-F944-85CE-6230298A6EC1}"/>
                </a:ext>
              </a:extLst>
            </p:cNvPr>
            <p:cNvSpPr>
              <a:spLocks noChangeShapeType="1"/>
            </p:cNvSpPr>
            <p:nvPr/>
          </p:nvSpPr>
          <p:spPr bwMode="auto">
            <a:xfrm>
              <a:off x="3146425" y="3436938"/>
              <a:ext cx="57150" cy="539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61">
              <a:extLst>
                <a:ext uri="{FF2B5EF4-FFF2-40B4-BE49-F238E27FC236}">
                  <a16:creationId xmlns:a16="http://schemas.microsoft.com/office/drawing/2014/main" id="{9E021D55-635B-8049-91AC-3F8F4AB719EB}"/>
                </a:ext>
              </a:extLst>
            </p:cNvPr>
            <p:cNvSpPr>
              <a:spLocks/>
            </p:cNvSpPr>
            <p:nvPr/>
          </p:nvSpPr>
          <p:spPr bwMode="auto">
            <a:xfrm>
              <a:off x="3181350" y="3432176"/>
              <a:ext cx="77788" cy="158750"/>
            </a:xfrm>
            <a:custGeom>
              <a:avLst/>
              <a:gdLst>
                <a:gd name="T0" fmla="*/ 21 w 21"/>
                <a:gd name="T1" fmla="*/ 0 h 41"/>
                <a:gd name="T2" fmla="*/ 20 w 21"/>
                <a:gd name="T3" fmla="*/ 18 h 41"/>
                <a:gd name="T4" fmla="*/ 14 w 21"/>
                <a:gd name="T5" fmla="*/ 27 h 41"/>
                <a:gd name="T6" fmla="*/ 0 w 21"/>
                <a:gd name="T7" fmla="*/ 41 h 41"/>
                <a:gd name="T8" fmla="*/ 3 w 21"/>
                <a:gd name="T9" fmla="*/ 18 h 41"/>
              </a:gdLst>
              <a:ahLst/>
              <a:cxnLst>
                <a:cxn ang="0">
                  <a:pos x="T0" y="T1"/>
                </a:cxn>
                <a:cxn ang="0">
                  <a:pos x="T2" y="T3"/>
                </a:cxn>
                <a:cxn ang="0">
                  <a:pos x="T4" y="T5"/>
                </a:cxn>
                <a:cxn ang="0">
                  <a:pos x="T6" y="T7"/>
                </a:cxn>
                <a:cxn ang="0">
                  <a:pos x="T8" y="T9"/>
                </a:cxn>
              </a:cxnLst>
              <a:rect l="0" t="0" r="r" b="b"/>
              <a:pathLst>
                <a:path w="21" h="41">
                  <a:moveTo>
                    <a:pt x="21" y="0"/>
                  </a:moveTo>
                  <a:cubicBezTo>
                    <a:pt x="21" y="2"/>
                    <a:pt x="21" y="14"/>
                    <a:pt x="20" y="18"/>
                  </a:cubicBezTo>
                  <a:cubicBezTo>
                    <a:pt x="19" y="21"/>
                    <a:pt x="16" y="25"/>
                    <a:pt x="14" y="27"/>
                  </a:cubicBezTo>
                  <a:cubicBezTo>
                    <a:pt x="9" y="32"/>
                    <a:pt x="0" y="41"/>
                    <a:pt x="0" y="41"/>
                  </a:cubicBezTo>
                  <a:cubicBezTo>
                    <a:pt x="3" y="18"/>
                    <a:pt x="3" y="18"/>
                    <a:pt x="3" y="1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62">
              <a:extLst>
                <a:ext uri="{FF2B5EF4-FFF2-40B4-BE49-F238E27FC236}">
                  <a16:creationId xmlns:a16="http://schemas.microsoft.com/office/drawing/2014/main" id="{8CEDEA2D-C1A6-7B49-AFA7-306355E9CFDA}"/>
                </a:ext>
              </a:extLst>
            </p:cNvPr>
            <p:cNvSpPr>
              <a:spLocks/>
            </p:cNvSpPr>
            <p:nvPr/>
          </p:nvSpPr>
          <p:spPr bwMode="auto">
            <a:xfrm>
              <a:off x="3052763" y="3375026"/>
              <a:ext cx="153988" cy="85725"/>
            </a:xfrm>
            <a:custGeom>
              <a:avLst/>
              <a:gdLst>
                <a:gd name="T0" fmla="*/ 41 w 41"/>
                <a:gd name="T1" fmla="*/ 1 h 22"/>
                <a:gd name="T2" fmla="*/ 23 w 41"/>
                <a:gd name="T3" fmla="*/ 2 h 22"/>
                <a:gd name="T4" fmla="*/ 14 w 41"/>
                <a:gd name="T5" fmla="*/ 8 h 22"/>
                <a:gd name="T6" fmla="*/ 0 w 41"/>
                <a:gd name="T7" fmla="*/ 22 h 22"/>
                <a:gd name="T8" fmla="*/ 23 w 41"/>
                <a:gd name="T9" fmla="*/ 19 h 22"/>
              </a:gdLst>
              <a:ahLst/>
              <a:cxnLst>
                <a:cxn ang="0">
                  <a:pos x="T0" y="T1"/>
                </a:cxn>
                <a:cxn ang="0">
                  <a:pos x="T2" y="T3"/>
                </a:cxn>
                <a:cxn ang="0">
                  <a:pos x="T4" y="T5"/>
                </a:cxn>
                <a:cxn ang="0">
                  <a:pos x="T6" y="T7"/>
                </a:cxn>
                <a:cxn ang="0">
                  <a:pos x="T8" y="T9"/>
                </a:cxn>
              </a:cxnLst>
              <a:rect l="0" t="0" r="r" b="b"/>
              <a:pathLst>
                <a:path w="41" h="22">
                  <a:moveTo>
                    <a:pt x="41" y="1"/>
                  </a:moveTo>
                  <a:cubicBezTo>
                    <a:pt x="38" y="1"/>
                    <a:pt x="27" y="0"/>
                    <a:pt x="23" y="2"/>
                  </a:cubicBezTo>
                  <a:cubicBezTo>
                    <a:pt x="20" y="3"/>
                    <a:pt x="16" y="6"/>
                    <a:pt x="14" y="8"/>
                  </a:cubicBezTo>
                  <a:cubicBezTo>
                    <a:pt x="9" y="13"/>
                    <a:pt x="0" y="22"/>
                    <a:pt x="0" y="22"/>
                  </a:cubicBezTo>
                  <a:cubicBezTo>
                    <a:pt x="23" y="19"/>
                    <a:pt x="23" y="19"/>
                    <a:pt x="23" y="1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63">
              <a:extLst>
                <a:ext uri="{FF2B5EF4-FFF2-40B4-BE49-F238E27FC236}">
                  <a16:creationId xmlns:a16="http://schemas.microsoft.com/office/drawing/2014/main" id="{950CF327-5DD5-DA4A-96AE-74D4C157C220}"/>
                </a:ext>
              </a:extLst>
            </p:cNvPr>
            <p:cNvSpPr>
              <a:spLocks/>
            </p:cNvSpPr>
            <p:nvPr/>
          </p:nvSpPr>
          <p:spPr bwMode="auto">
            <a:xfrm>
              <a:off x="3057525" y="3479801"/>
              <a:ext cx="100013" cy="104775"/>
            </a:xfrm>
            <a:custGeom>
              <a:avLst/>
              <a:gdLst>
                <a:gd name="T0" fmla="*/ 24 w 27"/>
                <a:gd name="T1" fmla="*/ 9 h 27"/>
                <a:gd name="T2" fmla="*/ 23 w 27"/>
                <a:gd name="T3" fmla="*/ 19 h 27"/>
                <a:gd name="T4" fmla="*/ 0 w 27"/>
                <a:gd name="T5" fmla="*/ 27 h 27"/>
                <a:gd name="T6" fmla="*/ 9 w 27"/>
                <a:gd name="T7" fmla="*/ 5 h 27"/>
                <a:gd name="T8" fmla="*/ 19 w 27"/>
                <a:gd name="T9" fmla="*/ 3 h 27"/>
              </a:gdLst>
              <a:ahLst/>
              <a:cxnLst>
                <a:cxn ang="0">
                  <a:pos x="T0" y="T1"/>
                </a:cxn>
                <a:cxn ang="0">
                  <a:pos x="T2" y="T3"/>
                </a:cxn>
                <a:cxn ang="0">
                  <a:pos x="T4" y="T5"/>
                </a:cxn>
                <a:cxn ang="0">
                  <a:pos x="T6" y="T7"/>
                </a:cxn>
                <a:cxn ang="0">
                  <a:pos x="T8" y="T9"/>
                </a:cxn>
              </a:cxnLst>
              <a:rect l="0" t="0" r="r" b="b"/>
              <a:pathLst>
                <a:path w="27" h="27">
                  <a:moveTo>
                    <a:pt x="24" y="9"/>
                  </a:moveTo>
                  <a:cubicBezTo>
                    <a:pt x="27" y="12"/>
                    <a:pt x="26" y="16"/>
                    <a:pt x="23" y="19"/>
                  </a:cubicBezTo>
                  <a:cubicBezTo>
                    <a:pt x="19" y="23"/>
                    <a:pt x="0" y="27"/>
                    <a:pt x="0" y="27"/>
                  </a:cubicBezTo>
                  <a:cubicBezTo>
                    <a:pt x="0" y="27"/>
                    <a:pt x="5" y="9"/>
                    <a:pt x="9" y="5"/>
                  </a:cubicBezTo>
                  <a:cubicBezTo>
                    <a:pt x="12" y="2"/>
                    <a:pt x="16" y="0"/>
                    <a:pt x="19" y="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35742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190E88A-AB44-B744-B42A-7FD6341A0007}"/>
              </a:ext>
            </a:extLst>
          </p:cNvPr>
          <p:cNvGraphicFramePr>
            <a:graphicFrameLocks noChangeAspect="1"/>
          </p:cNvGraphicFramePr>
          <p:nvPr>
            <p:custDataLst>
              <p:tags r:id="rId1"/>
            </p:custDataLst>
            <p:extLst>
              <p:ext uri="{D42A27DB-BD31-4B8C-83A1-F6EECF244321}">
                <p14:modId xmlns:p14="http://schemas.microsoft.com/office/powerpoint/2010/main" val="19182419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ED5A5343-FF37-2B4C-B843-2510DD6837B7}"/>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t="15753"/>
          <a:stretch/>
        </p:blipFill>
        <p:spPr>
          <a:xfrm>
            <a:off x="533400" y="0"/>
            <a:ext cx="11125200" cy="6248400"/>
          </a:xfrm>
          <a:prstGeom prst="rect">
            <a:avLst/>
          </a:prstGeom>
        </p:spPr>
      </p:pic>
      <p:sp>
        <p:nvSpPr>
          <p:cNvPr id="23" name="Freeform 22">
            <a:extLst>
              <a:ext uri="{FF2B5EF4-FFF2-40B4-BE49-F238E27FC236}">
                <a16:creationId xmlns:a16="http://schemas.microsoft.com/office/drawing/2014/main" id="{025C0882-B30E-A045-9347-8AD1C1253E85}"/>
              </a:ext>
            </a:extLst>
          </p:cNvPr>
          <p:cNvSpPr/>
          <p:nvPr/>
        </p:nvSpPr>
        <p:spPr>
          <a:xfrm>
            <a:off x="533400" y="0"/>
            <a:ext cx="11125200" cy="6248400"/>
          </a:xfrm>
          <a:custGeom>
            <a:avLst/>
            <a:gdLst>
              <a:gd name="connsiteX0" fmla="*/ 5562599 w 11125200"/>
              <a:gd name="connsiteY0" fmla="*/ 0 h 6248400"/>
              <a:gd name="connsiteX1" fmla="*/ 11125200 w 11125200"/>
              <a:gd name="connsiteY1" fmla="*/ 0 h 6248400"/>
              <a:gd name="connsiteX2" fmla="*/ 11125200 w 11125200"/>
              <a:gd name="connsiteY2" fmla="*/ 6248400 h 6248400"/>
              <a:gd name="connsiteX3" fmla="*/ 0 w 11125200"/>
              <a:gd name="connsiteY3" fmla="*/ 6248400 h 6248400"/>
              <a:gd name="connsiteX4" fmla="*/ 0 w 11125200"/>
              <a:gd name="connsiteY4" fmla="*/ 5741581 h 6248400"/>
              <a:gd name="connsiteX5" fmla="*/ 5562599 w 11125200"/>
              <a:gd name="connsiteY5" fmla="*/ 5741581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6248400">
                <a:moveTo>
                  <a:pt x="5562599" y="0"/>
                </a:moveTo>
                <a:lnTo>
                  <a:pt x="11125200" y="0"/>
                </a:lnTo>
                <a:lnTo>
                  <a:pt x="11125200" y="6248400"/>
                </a:lnTo>
                <a:lnTo>
                  <a:pt x="0" y="6248400"/>
                </a:lnTo>
                <a:lnTo>
                  <a:pt x="0" y="5741581"/>
                </a:lnTo>
                <a:lnTo>
                  <a:pt x="5562599" y="5741581"/>
                </a:lnTo>
                <a:close/>
              </a:path>
            </a:pathLst>
          </a:cu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15B5FE0B-ACEF-204E-B6EF-5C1A347A4890}"/>
              </a:ext>
            </a:extLst>
          </p:cNvPr>
          <p:cNvSpPr/>
          <p:nvPr/>
        </p:nvSpPr>
        <p:spPr>
          <a:xfrm>
            <a:off x="0" y="0"/>
            <a:ext cx="6095999" cy="574158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6">
            <a:extLst>
              <a:ext uri="{FF2B5EF4-FFF2-40B4-BE49-F238E27FC236}">
                <a16:creationId xmlns:a16="http://schemas.microsoft.com/office/drawing/2014/main" id="{4F7C82E3-9432-4943-8EDB-3BDFD3A3CC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2196" y="4574276"/>
            <a:ext cx="1216559" cy="429374"/>
          </a:xfrm>
          <a:prstGeom prst="rect">
            <a:avLst/>
          </a:prstGeom>
        </p:spPr>
      </p:pic>
      <p:sp>
        <p:nvSpPr>
          <p:cNvPr id="7" name="Title 1">
            <a:extLst>
              <a:ext uri="{FF2B5EF4-FFF2-40B4-BE49-F238E27FC236}">
                <a16:creationId xmlns:a16="http://schemas.microsoft.com/office/drawing/2014/main" id="{7F9C7573-89FF-6143-94E3-346BE4B93271}"/>
              </a:ext>
            </a:extLst>
          </p:cNvPr>
          <p:cNvSpPr txBox="1">
            <a:spLocks/>
          </p:cNvSpPr>
          <p:nvPr/>
        </p:nvSpPr>
        <p:spPr>
          <a:xfrm>
            <a:off x="1179796" y="1541195"/>
            <a:ext cx="3736406" cy="2659190"/>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9600" dirty="0">
                <a:solidFill>
                  <a:schemeClr val="bg1"/>
                </a:solidFill>
              </a:rPr>
              <a:t>Thank</a:t>
            </a:r>
          </a:p>
          <a:p>
            <a:r>
              <a:rPr lang="en-US" sz="9600" dirty="0">
                <a:solidFill>
                  <a:schemeClr val="bg1"/>
                </a:solidFill>
              </a:rPr>
              <a:t>You</a:t>
            </a:r>
          </a:p>
        </p:txBody>
      </p:sp>
      <p:cxnSp>
        <p:nvCxnSpPr>
          <p:cNvPr id="12" name="Straight Connector 11">
            <a:extLst>
              <a:ext uri="{FF2B5EF4-FFF2-40B4-BE49-F238E27FC236}">
                <a16:creationId xmlns:a16="http://schemas.microsoft.com/office/drawing/2014/main" id="{03B3A757-ACD6-1842-BFE7-A555F5915795}"/>
              </a:ext>
            </a:extLst>
          </p:cNvPr>
          <p:cNvCxnSpPr>
            <a:cxnSpLocks/>
          </p:cNvCxnSpPr>
          <p:nvPr/>
        </p:nvCxnSpPr>
        <p:spPr>
          <a:xfrm>
            <a:off x="2982686" y="4788963"/>
            <a:ext cx="6366587" cy="0"/>
          </a:xfrm>
          <a:prstGeom prst="line">
            <a:avLst/>
          </a:prstGeom>
          <a:ln w="9525" cap="rnd">
            <a:solidFill>
              <a:schemeClr val="bg2"/>
            </a:solidFill>
            <a:prstDash val="dash"/>
            <a:roun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81AD341-2EC4-4248-A9AF-BDE3154160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3204" y="4645682"/>
            <a:ext cx="1076597" cy="286562"/>
          </a:xfrm>
          <a:prstGeom prst="rect">
            <a:avLst/>
          </a:prstGeom>
        </p:spPr>
      </p:pic>
    </p:spTree>
    <p:extLst>
      <p:ext uri="{BB962C8B-B14F-4D97-AF65-F5344CB8AC3E}">
        <p14:creationId xmlns:p14="http://schemas.microsoft.com/office/powerpoint/2010/main" val="550014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6AE"/>
        </a:solidFill>
        <a:effectLst/>
      </p:bgPr>
    </p:bg>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72C069A8-F28A-4735-B9BC-BBC860BABA40}"/>
              </a:ext>
            </a:extLst>
          </p:cNvPr>
          <p:cNvGrpSpPr/>
          <p:nvPr/>
        </p:nvGrpSpPr>
        <p:grpSpPr>
          <a:xfrm rot="10800000">
            <a:off x="-274321" y="4910554"/>
            <a:ext cx="5105401" cy="2491839"/>
            <a:chOff x="5470199" y="-196657"/>
            <a:chExt cx="6968218" cy="3401039"/>
          </a:xfrm>
        </p:grpSpPr>
        <p:sp>
          <p:nvSpPr>
            <p:cNvPr id="151" name="Freeform: Shape 150">
              <a:extLst>
                <a:ext uri="{FF2B5EF4-FFF2-40B4-BE49-F238E27FC236}">
                  <a16:creationId xmlns:a16="http://schemas.microsoft.com/office/drawing/2014/main" id="{DC624D6A-5BCD-4219-BF27-50ED2EAF33C9}"/>
                </a:ext>
              </a:extLst>
            </p:cNvPr>
            <p:cNvSpPr/>
            <p:nvPr/>
          </p:nvSpPr>
          <p:spPr>
            <a:xfrm>
              <a:off x="5470199" y="1"/>
              <a:ext cx="6734882" cy="3204381"/>
            </a:xfrm>
            <a:custGeom>
              <a:avLst/>
              <a:gdLst>
                <a:gd name="connsiteX0" fmla="*/ 9584 w 6734882"/>
                <a:gd name="connsiteY0" fmla="*/ 0 h 3204381"/>
                <a:gd name="connsiteX1" fmla="*/ 6734882 w 6734882"/>
                <a:gd name="connsiteY1" fmla="*/ 0 h 3204381"/>
                <a:gd name="connsiteX2" fmla="*/ 6734882 w 6734882"/>
                <a:gd name="connsiteY2" fmla="*/ 3204381 h 3204381"/>
                <a:gd name="connsiteX3" fmla="*/ 6698227 w 6734882"/>
                <a:gd name="connsiteY3" fmla="*/ 3203377 h 3204381"/>
                <a:gd name="connsiteX4" fmla="*/ 6020761 w 6734882"/>
                <a:gd name="connsiteY4" fmla="*/ 3124200 h 3204381"/>
                <a:gd name="connsiteX5" fmla="*/ 4100521 w 6734882"/>
                <a:gd name="connsiteY5" fmla="*/ 1706880 h 3204381"/>
                <a:gd name="connsiteX6" fmla="*/ 1220161 w 6734882"/>
                <a:gd name="connsiteY6" fmla="*/ 1173480 h 3204381"/>
                <a:gd name="connsiteX7" fmla="*/ 4652 w 6734882"/>
                <a:gd name="connsiteY7" fmla="*/ 11906 h 3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882" h="3204381">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Calibri" panose="020F0502020204030204"/>
                <a:sym typeface="Arial"/>
              </a:endParaRPr>
            </a:p>
          </p:txBody>
        </p:sp>
        <p:sp>
          <p:nvSpPr>
            <p:cNvPr id="152" name="Freeform: Shape 151">
              <a:extLst>
                <a:ext uri="{FF2B5EF4-FFF2-40B4-BE49-F238E27FC236}">
                  <a16:creationId xmlns:a16="http://schemas.microsoft.com/office/drawing/2014/main" id="{8E200D5E-B576-409E-AD99-3BB8DDD143EE}"/>
                </a:ext>
              </a:extLst>
            </p:cNvPr>
            <p:cNvSpPr/>
            <p:nvPr/>
          </p:nvSpPr>
          <p:spPr>
            <a:xfrm>
              <a:off x="5703535" y="-196657"/>
              <a:ext cx="6734882" cy="3204381"/>
            </a:xfrm>
            <a:custGeom>
              <a:avLst/>
              <a:gdLst>
                <a:gd name="connsiteX0" fmla="*/ 9584 w 6734882"/>
                <a:gd name="connsiteY0" fmla="*/ 0 h 3204381"/>
                <a:gd name="connsiteX1" fmla="*/ 6734882 w 6734882"/>
                <a:gd name="connsiteY1" fmla="*/ 0 h 3204381"/>
                <a:gd name="connsiteX2" fmla="*/ 6734882 w 6734882"/>
                <a:gd name="connsiteY2" fmla="*/ 3204381 h 3204381"/>
                <a:gd name="connsiteX3" fmla="*/ 6698227 w 6734882"/>
                <a:gd name="connsiteY3" fmla="*/ 3203377 h 3204381"/>
                <a:gd name="connsiteX4" fmla="*/ 6020761 w 6734882"/>
                <a:gd name="connsiteY4" fmla="*/ 3124200 h 3204381"/>
                <a:gd name="connsiteX5" fmla="*/ 4100521 w 6734882"/>
                <a:gd name="connsiteY5" fmla="*/ 1706880 h 3204381"/>
                <a:gd name="connsiteX6" fmla="*/ 1220161 w 6734882"/>
                <a:gd name="connsiteY6" fmla="*/ 1173480 h 3204381"/>
                <a:gd name="connsiteX7" fmla="*/ 4652 w 6734882"/>
                <a:gd name="connsiteY7" fmla="*/ 11906 h 3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882" h="3204381">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Calibri" panose="020F0502020204030204"/>
                <a:sym typeface="Arial"/>
              </a:endParaRPr>
            </a:p>
          </p:txBody>
        </p:sp>
      </p:grpSp>
      <p:sp>
        <p:nvSpPr>
          <p:cNvPr id="8" name="Rectangle: Rounded Corners 7">
            <a:extLst>
              <a:ext uri="{FF2B5EF4-FFF2-40B4-BE49-F238E27FC236}">
                <a16:creationId xmlns:a16="http://schemas.microsoft.com/office/drawing/2014/main" id="{64CEF8FB-6C36-4054-A807-F2E057E8B359}"/>
              </a:ext>
            </a:extLst>
          </p:cNvPr>
          <p:cNvSpPr/>
          <p:nvPr/>
        </p:nvSpPr>
        <p:spPr>
          <a:xfrm>
            <a:off x="525083" y="4106354"/>
            <a:ext cx="11141837" cy="2103831"/>
          </a:xfrm>
          <a:prstGeom prst="roundRect">
            <a:avLst>
              <a:gd name="adj" fmla="val 945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10" name="Google Shape;309;p51">
            <a:extLst>
              <a:ext uri="{FF2B5EF4-FFF2-40B4-BE49-F238E27FC236}">
                <a16:creationId xmlns:a16="http://schemas.microsoft.com/office/drawing/2014/main" id="{8DA070E9-9C60-4043-BE14-C90C1BAF0053}"/>
              </a:ext>
            </a:extLst>
          </p:cNvPr>
          <p:cNvSpPr txBox="1"/>
          <p:nvPr/>
        </p:nvSpPr>
        <p:spPr>
          <a:xfrm>
            <a:off x="525083" y="1558443"/>
            <a:ext cx="5759591" cy="1785074"/>
          </a:xfrm>
          <a:prstGeom prst="rect">
            <a:avLst/>
          </a:prstGeom>
          <a:noFill/>
          <a:ln>
            <a:noFill/>
          </a:ln>
          <a:effectLst>
            <a:outerShdw blurRad="127000" dist="63500" dir="5400000" algn="t" rotWithShape="0">
              <a:prstClr val="black">
                <a:alpha val="15000"/>
              </a:prstClr>
            </a:outerShdw>
          </a:effectLst>
        </p:spPr>
        <p:txBody>
          <a:bodyPr spcFirstLastPara="1" wrap="square" lIns="91425" tIns="91425" rIns="91425" bIns="91425" anchor="t" anchorCtr="0">
            <a:spAutoFit/>
          </a:bodyPr>
          <a:lstStyle/>
          <a:p>
            <a:pPr defTabSz="914377">
              <a:spcAft>
                <a:spcPts val="600"/>
              </a:spcAft>
            </a:pPr>
            <a:r>
              <a:rPr lang="en-US" sz="5400" b="1" dirty="0">
                <a:solidFill>
                  <a:prstClr val="white"/>
                </a:solidFill>
                <a:latin typeface="Inter" panose="020B0502030000000004" pitchFamily="34" charset="0"/>
                <a:ea typeface="Inter" panose="020B0502030000000004" pitchFamily="34" charset="0"/>
                <a:cs typeface="Calibri"/>
                <a:sym typeface="Calibri"/>
              </a:rPr>
              <a:t>LET US DESIGN</a:t>
            </a:r>
          </a:p>
          <a:p>
            <a:pPr defTabSz="914377">
              <a:spcAft>
                <a:spcPts val="600"/>
              </a:spcAft>
            </a:pPr>
            <a:r>
              <a:rPr lang="en-US" sz="4000" b="1" dirty="0">
                <a:solidFill>
                  <a:prstClr val="white"/>
                </a:solidFill>
                <a:latin typeface="Inter" panose="020B0502030000000004" pitchFamily="34" charset="0"/>
                <a:ea typeface="Inter" panose="020B0502030000000004" pitchFamily="34" charset="0"/>
                <a:cs typeface="Calibri"/>
                <a:sym typeface="Calibri"/>
              </a:rPr>
              <a:t>YOUR PRESENTATION</a:t>
            </a:r>
          </a:p>
        </p:txBody>
      </p:sp>
      <p:grpSp>
        <p:nvGrpSpPr>
          <p:cNvPr id="148" name="Group 147">
            <a:extLst>
              <a:ext uri="{FF2B5EF4-FFF2-40B4-BE49-F238E27FC236}">
                <a16:creationId xmlns:a16="http://schemas.microsoft.com/office/drawing/2014/main" id="{D2EA524C-D3AE-457C-82F5-CEB9EA99564D}"/>
              </a:ext>
            </a:extLst>
          </p:cNvPr>
          <p:cNvGrpSpPr/>
          <p:nvPr/>
        </p:nvGrpSpPr>
        <p:grpSpPr>
          <a:xfrm>
            <a:off x="673017" y="4562172"/>
            <a:ext cx="10857529" cy="1262923"/>
            <a:chOff x="673015" y="4585687"/>
            <a:chExt cx="10857529" cy="1262922"/>
          </a:xfrm>
        </p:grpSpPr>
        <p:pic>
          <p:nvPicPr>
            <p:cNvPr id="14" name="Google Shape;1137;p66">
              <a:extLst>
                <a:ext uri="{FF2B5EF4-FFF2-40B4-BE49-F238E27FC236}">
                  <a16:creationId xmlns:a16="http://schemas.microsoft.com/office/drawing/2014/main" id="{37185501-7294-43DF-8A87-5ACF82A8096F}"/>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Lst>
            </a:blip>
            <a:srcRect r="15525"/>
            <a:stretch/>
          </p:blipFill>
          <p:spPr>
            <a:xfrm>
              <a:off x="5822166" y="5492948"/>
              <a:ext cx="3821720" cy="350512"/>
            </a:xfrm>
            <a:prstGeom prst="rect">
              <a:avLst/>
            </a:prstGeom>
            <a:noFill/>
            <a:ln>
              <a:noFill/>
            </a:ln>
          </p:spPr>
        </p:pic>
        <p:pic>
          <p:nvPicPr>
            <p:cNvPr id="15" name="Google Shape;1138;p66">
              <a:extLst>
                <a:ext uri="{FF2B5EF4-FFF2-40B4-BE49-F238E27FC236}">
                  <a16:creationId xmlns:a16="http://schemas.microsoft.com/office/drawing/2014/main" id="{ACD00BF6-A2A2-48B2-9BB7-72AFB9050F4C}"/>
                </a:ext>
              </a:extLst>
            </p:cNvPr>
            <p:cNvPicPr preferRelativeResize="0"/>
            <p:nvPr/>
          </p:nvPicPr>
          <p:blipFill rotWithShape="1">
            <a:blip r:embed="rId4">
              <a:alphaModFix/>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rcRect/>
            <a:stretch/>
          </p:blipFill>
          <p:spPr>
            <a:xfrm>
              <a:off x="3643872" y="4585687"/>
              <a:ext cx="849828" cy="648171"/>
            </a:xfrm>
            <a:prstGeom prst="rect">
              <a:avLst/>
            </a:prstGeom>
            <a:noFill/>
            <a:ln>
              <a:noFill/>
            </a:ln>
          </p:spPr>
        </p:pic>
        <p:pic>
          <p:nvPicPr>
            <p:cNvPr id="16" name="Google Shape;1139;p66">
              <a:extLst>
                <a:ext uri="{FF2B5EF4-FFF2-40B4-BE49-F238E27FC236}">
                  <a16:creationId xmlns:a16="http://schemas.microsoft.com/office/drawing/2014/main" id="{9DBEFF70-52AB-493E-BE81-F279268DAF32}"/>
                </a:ext>
              </a:extLst>
            </p:cNvPr>
            <p:cNvPicPr preferRelativeResize="0"/>
            <p:nvPr/>
          </p:nvPicPr>
          <p:blipFill rotWithShape="1">
            <a:blip r:embed="rId6">
              <a:alphaModFix/>
              <a:duotone>
                <a:schemeClr val="bg2">
                  <a:shade val="45000"/>
                  <a:satMod val="135000"/>
                </a:schemeClr>
                <a:prstClr val="white"/>
              </a:duotone>
              <a:extLst>
                <a:ext uri="{BEBA8EAE-BF5A-486C-A8C5-ECC9F3942E4B}">
                  <a14:imgProps xmlns:a14="http://schemas.microsoft.com/office/drawing/2010/main">
                    <a14:imgLayer r:embed="rId7">
                      <a14:imgEffect>
                        <a14:brightnessContrast bright="-20000"/>
                      </a14:imgEffect>
                    </a14:imgLayer>
                  </a14:imgProps>
                </a:ext>
              </a:extLst>
            </a:blip>
            <a:srcRect/>
            <a:stretch/>
          </p:blipFill>
          <p:spPr>
            <a:xfrm>
              <a:off x="2117654" y="4661668"/>
              <a:ext cx="1389845" cy="496208"/>
            </a:xfrm>
            <a:prstGeom prst="rect">
              <a:avLst/>
            </a:prstGeom>
            <a:noFill/>
            <a:ln>
              <a:noFill/>
            </a:ln>
          </p:spPr>
        </p:pic>
        <p:pic>
          <p:nvPicPr>
            <p:cNvPr id="17" name="Google Shape;1140;p66">
              <a:extLst>
                <a:ext uri="{FF2B5EF4-FFF2-40B4-BE49-F238E27FC236}">
                  <a16:creationId xmlns:a16="http://schemas.microsoft.com/office/drawing/2014/main" id="{95F6E389-9A3E-4E11-8063-BCA6D62FFD5E}"/>
                </a:ext>
              </a:extLst>
            </p:cNvPr>
            <p:cNvPicPr preferRelativeResize="0"/>
            <p:nvPr/>
          </p:nvPicPr>
          <p:blipFill rotWithShape="1">
            <a:blip r:embed="rId8">
              <a:alphaModFix/>
            </a:blip>
            <a:srcRect t="40260" b="30179"/>
            <a:stretch/>
          </p:blipFill>
          <p:spPr>
            <a:xfrm>
              <a:off x="673015" y="4773632"/>
              <a:ext cx="1308267" cy="272280"/>
            </a:xfrm>
            <a:prstGeom prst="rect">
              <a:avLst/>
            </a:prstGeom>
            <a:noFill/>
            <a:ln>
              <a:noFill/>
            </a:ln>
          </p:spPr>
        </p:pic>
        <p:pic>
          <p:nvPicPr>
            <p:cNvPr id="18" name="Google Shape;1142;p66">
              <a:extLst>
                <a:ext uri="{FF2B5EF4-FFF2-40B4-BE49-F238E27FC236}">
                  <a16:creationId xmlns:a16="http://schemas.microsoft.com/office/drawing/2014/main" id="{A5720699-8221-4902-9085-784F04D36BCD}"/>
                </a:ext>
              </a:extLst>
            </p:cNvPr>
            <p:cNvPicPr preferRelativeResize="0"/>
            <p:nvPr/>
          </p:nvPicPr>
          <p:blipFill rotWithShape="1">
            <a:blip r:embed="rId9">
              <a:alphaModFix/>
            </a:blip>
            <a:srcRect/>
            <a:stretch/>
          </p:blipFill>
          <p:spPr>
            <a:xfrm>
              <a:off x="1738687" y="5566871"/>
              <a:ext cx="937755" cy="202665"/>
            </a:xfrm>
            <a:prstGeom prst="rect">
              <a:avLst/>
            </a:prstGeom>
            <a:noFill/>
            <a:ln>
              <a:noFill/>
            </a:ln>
          </p:spPr>
        </p:pic>
        <p:pic>
          <p:nvPicPr>
            <p:cNvPr id="19" name="Google Shape;1143;p66">
              <a:extLst>
                <a:ext uri="{FF2B5EF4-FFF2-40B4-BE49-F238E27FC236}">
                  <a16:creationId xmlns:a16="http://schemas.microsoft.com/office/drawing/2014/main" id="{265D0D50-0DA7-4083-A211-3A6E9ED3E7F3}"/>
                </a:ext>
              </a:extLst>
            </p:cNvPr>
            <p:cNvPicPr preferRelativeResize="0"/>
            <p:nvPr/>
          </p:nvPicPr>
          <p:blipFill rotWithShape="1">
            <a:blip r:embed="rId10">
              <a:alphaModFix/>
              <a:duotone>
                <a:schemeClr val="bg2">
                  <a:shade val="45000"/>
                  <a:satMod val="135000"/>
                </a:schemeClr>
                <a:prstClr val="white"/>
              </a:duotone>
              <a:extLst>
                <a:ext uri="{BEBA8EAE-BF5A-486C-A8C5-ECC9F3942E4B}">
                  <a14:imgProps xmlns:a14="http://schemas.microsoft.com/office/drawing/2010/main">
                    <a14:imgLayer r:embed="rId11">
                      <a14:imgEffect>
                        <a14:brightnessContrast bright="-20000"/>
                      </a14:imgEffect>
                    </a14:imgLayer>
                  </a14:imgProps>
                </a:ext>
              </a:extLst>
            </a:blip>
            <a:srcRect/>
            <a:stretch/>
          </p:blipFill>
          <p:spPr>
            <a:xfrm>
              <a:off x="4060680" y="5561229"/>
              <a:ext cx="1469075" cy="213949"/>
            </a:xfrm>
            <a:prstGeom prst="rect">
              <a:avLst/>
            </a:prstGeom>
            <a:noFill/>
            <a:ln>
              <a:noFill/>
            </a:ln>
          </p:spPr>
        </p:pic>
        <p:pic>
          <p:nvPicPr>
            <p:cNvPr id="20" name="Google Shape;1144;p66">
              <a:extLst>
                <a:ext uri="{FF2B5EF4-FFF2-40B4-BE49-F238E27FC236}">
                  <a16:creationId xmlns:a16="http://schemas.microsoft.com/office/drawing/2014/main" id="{31035FDC-33DA-4942-8306-4713D09444B2}"/>
                </a:ext>
              </a:extLst>
            </p:cNvPr>
            <p:cNvPicPr preferRelativeResize="0"/>
            <p:nvPr/>
          </p:nvPicPr>
          <p:blipFill rotWithShape="1">
            <a:blip r:embed="rId12">
              <a:alphaModFix/>
            </a:blip>
            <a:srcRect l="7619" t="18659" r="11501" b="19555"/>
            <a:stretch/>
          </p:blipFill>
          <p:spPr>
            <a:xfrm>
              <a:off x="829053" y="5490372"/>
              <a:ext cx="617223" cy="355663"/>
            </a:xfrm>
            <a:prstGeom prst="rect">
              <a:avLst/>
            </a:prstGeom>
            <a:noFill/>
            <a:ln>
              <a:noFill/>
            </a:ln>
          </p:spPr>
        </p:pic>
        <p:pic>
          <p:nvPicPr>
            <p:cNvPr id="21" name="Google Shape;1145;p66">
              <a:extLst>
                <a:ext uri="{FF2B5EF4-FFF2-40B4-BE49-F238E27FC236}">
                  <a16:creationId xmlns:a16="http://schemas.microsoft.com/office/drawing/2014/main" id="{FCB334DE-DDF8-4DA0-B255-99375F047B87}"/>
                </a:ext>
              </a:extLst>
            </p:cNvPr>
            <p:cNvPicPr preferRelativeResize="0"/>
            <p:nvPr/>
          </p:nvPicPr>
          <p:blipFill rotWithShape="1">
            <a:blip r:embed="rId13">
              <a:alphaModFix/>
            </a:blip>
            <a:srcRect/>
            <a:stretch/>
          </p:blipFill>
          <p:spPr>
            <a:xfrm>
              <a:off x="2968854" y="5578555"/>
              <a:ext cx="799415" cy="179298"/>
            </a:xfrm>
            <a:prstGeom prst="rect">
              <a:avLst/>
            </a:prstGeom>
            <a:noFill/>
            <a:ln>
              <a:noFill/>
            </a:ln>
          </p:spPr>
        </p:pic>
        <p:pic>
          <p:nvPicPr>
            <p:cNvPr id="22" name="Google Shape;1147;p66">
              <a:extLst>
                <a:ext uri="{FF2B5EF4-FFF2-40B4-BE49-F238E27FC236}">
                  <a16:creationId xmlns:a16="http://schemas.microsoft.com/office/drawing/2014/main" id="{0BA0370F-EC44-40A7-9EA2-3A1E7C98731E}"/>
                </a:ext>
              </a:extLst>
            </p:cNvPr>
            <p:cNvPicPr preferRelativeResize="0"/>
            <p:nvPr/>
          </p:nvPicPr>
          <p:blipFill rotWithShape="1">
            <a:blip r:embed="rId14">
              <a:alphaModFix/>
              <a:extLst>
                <a:ext uri="{BEBA8EAE-BF5A-486C-A8C5-ECC9F3942E4B}">
                  <a14:imgProps xmlns:a14="http://schemas.microsoft.com/office/drawing/2010/main">
                    <a14:imgLayer r:embed="rId15">
                      <a14:imgEffect>
                        <a14:brightnessContrast bright="-20000"/>
                      </a14:imgEffect>
                    </a14:imgLayer>
                  </a14:imgProps>
                </a:ext>
              </a:extLst>
            </a:blip>
            <a:srcRect l="30155"/>
            <a:stretch/>
          </p:blipFill>
          <p:spPr>
            <a:xfrm>
              <a:off x="8352834" y="4733522"/>
              <a:ext cx="3177710" cy="352501"/>
            </a:xfrm>
            <a:prstGeom prst="rect">
              <a:avLst/>
            </a:prstGeom>
            <a:noFill/>
            <a:ln>
              <a:noFill/>
            </a:ln>
          </p:spPr>
        </p:pic>
        <p:pic>
          <p:nvPicPr>
            <p:cNvPr id="23" name="Google Shape;1148;p66" descr="Molson Coors Brewing Company - AnnualReports.com">
              <a:extLst>
                <a:ext uri="{FF2B5EF4-FFF2-40B4-BE49-F238E27FC236}">
                  <a16:creationId xmlns:a16="http://schemas.microsoft.com/office/drawing/2014/main" id="{DBA45311-EA17-4303-9B00-E1A5216D984E}"/>
                </a:ext>
              </a:extLst>
            </p:cNvPr>
            <p:cNvPicPr preferRelativeResize="0"/>
            <p:nvPr/>
          </p:nvPicPr>
          <p:blipFill rotWithShape="1">
            <a:blip r:embed="rId16">
              <a:clrChange>
                <a:clrFrom>
                  <a:srgbClr val="CBCBCB"/>
                </a:clrFrom>
                <a:clrTo>
                  <a:srgbClr val="CBCBCB">
                    <a:alpha val="0"/>
                  </a:srgbClr>
                </a:clrTo>
              </a:clrChange>
              <a:alphaModFix amt="60000"/>
              <a:extLst>
                <a:ext uri="{BEBA8EAE-BF5A-486C-A8C5-ECC9F3942E4B}">
                  <a14:imgProps xmlns:a14="http://schemas.microsoft.com/office/drawing/2010/main">
                    <a14:imgLayer r:embed="rId17">
                      <a14:imgEffect>
                        <a14:brightnessContrast bright="-20000"/>
                      </a14:imgEffect>
                    </a14:imgLayer>
                  </a14:imgProps>
                </a:ext>
              </a:extLst>
            </a:blip>
            <a:srcRect l="21914" t="26675" r="21728" b="31150"/>
            <a:stretch/>
          </p:blipFill>
          <p:spPr>
            <a:xfrm>
              <a:off x="9936297" y="5487798"/>
              <a:ext cx="1438209" cy="360811"/>
            </a:xfrm>
            <a:prstGeom prst="rect">
              <a:avLst/>
            </a:prstGeom>
            <a:noFill/>
            <a:ln>
              <a:noFill/>
            </a:ln>
          </p:spPr>
        </p:pic>
        <p:pic>
          <p:nvPicPr>
            <p:cNvPr id="24" name="Google Shape;1150;p66">
              <a:extLst>
                <a:ext uri="{FF2B5EF4-FFF2-40B4-BE49-F238E27FC236}">
                  <a16:creationId xmlns:a16="http://schemas.microsoft.com/office/drawing/2014/main" id="{8AD606C1-307F-45A8-85A3-057D326C58BD}"/>
                </a:ext>
              </a:extLst>
            </p:cNvPr>
            <p:cNvPicPr preferRelativeResize="0"/>
            <p:nvPr/>
          </p:nvPicPr>
          <p:blipFill rotWithShape="1">
            <a:blip r:embed="rId18">
              <a:alphaModFix/>
            </a:blip>
            <a:srcRect l="16667" t="28593" r="16618" b="28060"/>
            <a:stretch/>
          </p:blipFill>
          <p:spPr>
            <a:xfrm>
              <a:off x="4630072" y="4770779"/>
              <a:ext cx="904889" cy="277985"/>
            </a:xfrm>
            <a:prstGeom prst="rect">
              <a:avLst/>
            </a:prstGeom>
            <a:noFill/>
            <a:ln>
              <a:noFill/>
            </a:ln>
          </p:spPr>
        </p:pic>
        <p:pic>
          <p:nvPicPr>
            <p:cNvPr id="25" name="Google Shape;1151;p66">
              <a:extLst>
                <a:ext uri="{FF2B5EF4-FFF2-40B4-BE49-F238E27FC236}">
                  <a16:creationId xmlns:a16="http://schemas.microsoft.com/office/drawing/2014/main" id="{721D3BF6-6121-4486-8448-F818F4C5A64C}"/>
                </a:ext>
              </a:extLst>
            </p:cNvPr>
            <p:cNvPicPr preferRelativeResize="0"/>
            <p:nvPr/>
          </p:nvPicPr>
          <p:blipFill rotWithShape="1">
            <a:blip r:embed="rId19">
              <a:alphaModFix/>
              <a:duotone>
                <a:schemeClr val="bg2">
                  <a:shade val="45000"/>
                  <a:satMod val="135000"/>
                </a:schemeClr>
                <a:prstClr val="white"/>
              </a:duotone>
            </a:blip>
            <a:srcRect/>
            <a:stretch/>
          </p:blipFill>
          <p:spPr>
            <a:xfrm>
              <a:off x="5671334" y="4838905"/>
              <a:ext cx="476967" cy="141735"/>
            </a:xfrm>
            <a:prstGeom prst="rect">
              <a:avLst/>
            </a:prstGeom>
            <a:noFill/>
            <a:ln>
              <a:noFill/>
            </a:ln>
          </p:spPr>
        </p:pic>
        <p:pic>
          <p:nvPicPr>
            <p:cNvPr id="26" name="Google Shape;1152;p66">
              <a:extLst>
                <a:ext uri="{FF2B5EF4-FFF2-40B4-BE49-F238E27FC236}">
                  <a16:creationId xmlns:a16="http://schemas.microsoft.com/office/drawing/2014/main" id="{9078F62B-BC9E-45CC-9A99-CBB403BDBDFA}"/>
                </a:ext>
              </a:extLst>
            </p:cNvPr>
            <p:cNvPicPr preferRelativeResize="0"/>
            <p:nvPr/>
          </p:nvPicPr>
          <p:blipFill rotWithShape="1">
            <a:blip r:embed="rId20">
              <a:alphaModFix/>
            </a:blip>
            <a:srcRect/>
            <a:stretch/>
          </p:blipFill>
          <p:spPr>
            <a:xfrm>
              <a:off x="6284673" y="4766971"/>
              <a:ext cx="1084077" cy="285603"/>
            </a:xfrm>
            <a:prstGeom prst="rect">
              <a:avLst/>
            </a:prstGeom>
            <a:noFill/>
            <a:ln>
              <a:noFill/>
            </a:ln>
          </p:spPr>
        </p:pic>
        <p:pic>
          <p:nvPicPr>
            <p:cNvPr id="27" name="Google Shape;1153;p66">
              <a:extLst>
                <a:ext uri="{FF2B5EF4-FFF2-40B4-BE49-F238E27FC236}">
                  <a16:creationId xmlns:a16="http://schemas.microsoft.com/office/drawing/2014/main" id="{2ACCE947-A910-49ED-A2FD-BC4A73F112A7}"/>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Lst>
            </a:blip>
            <a:srcRect l="85911" r="673"/>
            <a:stretch/>
          </p:blipFill>
          <p:spPr>
            <a:xfrm>
              <a:off x="7505123" y="4704363"/>
              <a:ext cx="711338" cy="410819"/>
            </a:xfrm>
            <a:prstGeom prst="rect">
              <a:avLst/>
            </a:prstGeom>
            <a:noFill/>
            <a:ln>
              <a:noFill/>
            </a:ln>
          </p:spPr>
        </p:pic>
      </p:grpSp>
      <p:grpSp>
        <p:nvGrpSpPr>
          <p:cNvPr id="149" name="Group 148">
            <a:extLst>
              <a:ext uri="{FF2B5EF4-FFF2-40B4-BE49-F238E27FC236}">
                <a16:creationId xmlns:a16="http://schemas.microsoft.com/office/drawing/2014/main" id="{6BCB5CC5-66E0-4B65-AB45-8F0A22BDB0CB}"/>
              </a:ext>
            </a:extLst>
          </p:cNvPr>
          <p:cNvGrpSpPr/>
          <p:nvPr/>
        </p:nvGrpSpPr>
        <p:grpSpPr>
          <a:xfrm>
            <a:off x="5489872" y="-186148"/>
            <a:ext cx="6968219" cy="3401039"/>
            <a:chOff x="5470199" y="-196657"/>
            <a:chExt cx="6968218" cy="3401039"/>
          </a:xfrm>
        </p:grpSpPr>
        <p:sp>
          <p:nvSpPr>
            <p:cNvPr id="145" name="Freeform: Shape 144">
              <a:extLst>
                <a:ext uri="{FF2B5EF4-FFF2-40B4-BE49-F238E27FC236}">
                  <a16:creationId xmlns:a16="http://schemas.microsoft.com/office/drawing/2014/main" id="{0933063F-DD6F-423C-88CE-FF22D4E8F541}"/>
                </a:ext>
              </a:extLst>
            </p:cNvPr>
            <p:cNvSpPr/>
            <p:nvPr/>
          </p:nvSpPr>
          <p:spPr>
            <a:xfrm>
              <a:off x="5470199" y="1"/>
              <a:ext cx="6734882" cy="3204381"/>
            </a:xfrm>
            <a:custGeom>
              <a:avLst/>
              <a:gdLst>
                <a:gd name="connsiteX0" fmla="*/ 9584 w 6734882"/>
                <a:gd name="connsiteY0" fmla="*/ 0 h 3204381"/>
                <a:gd name="connsiteX1" fmla="*/ 6734882 w 6734882"/>
                <a:gd name="connsiteY1" fmla="*/ 0 h 3204381"/>
                <a:gd name="connsiteX2" fmla="*/ 6734882 w 6734882"/>
                <a:gd name="connsiteY2" fmla="*/ 3204381 h 3204381"/>
                <a:gd name="connsiteX3" fmla="*/ 6698227 w 6734882"/>
                <a:gd name="connsiteY3" fmla="*/ 3203377 h 3204381"/>
                <a:gd name="connsiteX4" fmla="*/ 6020761 w 6734882"/>
                <a:gd name="connsiteY4" fmla="*/ 3124200 h 3204381"/>
                <a:gd name="connsiteX5" fmla="*/ 4100521 w 6734882"/>
                <a:gd name="connsiteY5" fmla="*/ 1706880 h 3204381"/>
                <a:gd name="connsiteX6" fmla="*/ 1220161 w 6734882"/>
                <a:gd name="connsiteY6" fmla="*/ 1173480 h 3204381"/>
                <a:gd name="connsiteX7" fmla="*/ 4652 w 6734882"/>
                <a:gd name="connsiteY7" fmla="*/ 11906 h 3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882" h="3204381">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Calibri" panose="020F0502020204030204"/>
                <a:sym typeface="Arial"/>
              </a:endParaRPr>
            </a:p>
          </p:txBody>
        </p:sp>
        <p:sp>
          <p:nvSpPr>
            <p:cNvPr id="146" name="Freeform: Shape 145">
              <a:extLst>
                <a:ext uri="{FF2B5EF4-FFF2-40B4-BE49-F238E27FC236}">
                  <a16:creationId xmlns:a16="http://schemas.microsoft.com/office/drawing/2014/main" id="{CB6F5B11-B6B7-4C77-A367-CA85E2C8280D}"/>
                </a:ext>
              </a:extLst>
            </p:cNvPr>
            <p:cNvSpPr/>
            <p:nvPr/>
          </p:nvSpPr>
          <p:spPr>
            <a:xfrm>
              <a:off x="5703535" y="-196657"/>
              <a:ext cx="6734882" cy="3204381"/>
            </a:xfrm>
            <a:custGeom>
              <a:avLst/>
              <a:gdLst>
                <a:gd name="connsiteX0" fmla="*/ 9584 w 6734882"/>
                <a:gd name="connsiteY0" fmla="*/ 0 h 3204381"/>
                <a:gd name="connsiteX1" fmla="*/ 6734882 w 6734882"/>
                <a:gd name="connsiteY1" fmla="*/ 0 h 3204381"/>
                <a:gd name="connsiteX2" fmla="*/ 6734882 w 6734882"/>
                <a:gd name="connsiteY2" fmla="*/ 3204381 h 3204381"/>
                <a:gd name="connsiteX3" fmla="*/ 6698227 w 6734882"/>
                <a:gd name="connsiteY3" fmla="*/ 3203377 h 3204381"/>
                <a:gd name="connsiteX4" fmla="*/ 6020761 w 6734882"/>
                <a:gd name="connsiteY4" fmla="*/ 3124200 h 3204381"/>
                <a:gd name="connsiteX5" fmla="*/ 4100521 w 6734882"/>
                <a:gd name="connsiteY5" fmla="*/ 1706880 h 3204381"/>
                <a:gd name="connsiteX6" fmla="*/ 1220161 w 6734882"/>
                <a:gd name="connsiteY6" fmla="*/ 1173480 h 3204381"/>
                <a:gd name="connsiteX7" fmla="*/ 4652 w 6734882"/>
                <a:gd name="connsiteY7" fmla="*/ 11906 h 3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882" h="3204381">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Calibri" panose="020F0502020204030204"/>
                <a:sym typeface="Arial"/>
              </a:endParaRPr>
            </a:p>
          </p:txBody>
        </p:sp>
      </p:grpSp>
      <p:sp>
        <p:nvSpPr>
          <p:cNvPr id="147" name="Rectangle: Rounded Corners 146">
            <a:extLst>
              <a:ext uri="{FF2B5EF4-FFF2-40B4-BE49-F238E27FC236}">
                <a16:creationId xmlns:a16="http://schemas.microsoft.com/office/drawing/2014/main" id="{823091FF-6A02-4777-8DC0-4AB1A215C3D6}"/>
              </a:ext>
            </a:extLst>
          </p:cNvPr>
          <p:cNvSpPr/>
          <p:nvPr/>
        </p:nvSpPr>
        <p:spPr>
          <a:xfrm>
            <a:off x="787991" y="3803124"/>
            <a:ext cx="2513159" cy="577851"/>
          </a:xfrm>
          <a:prstGeom prst="roundRect">
            <a:avLst>
              <a:gd name="adj" fmla="val 50000"/>
            </a:avLst>
          </a:prstGeom>
          <a:solidFill>
            <a:srgbClr val="3EB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000" b="1">
                <a:solidFill>
                  <a:prstClr val="white"/>
                </a:solidFill>
                <a:latin typeface="Inter" panose="020B0502030000000004" pitchFamily="34" charset="0"/>
                <a:ea typeface="Inter" panose="020B0502030000000004" pitchFamily="34" charset="0"/>
                <a:sym typeface="Arial"/>
              </a:rPr>
              <a:t>Trusted by</a:t>
            </a:r>
          </a:p>
        </p:txBody>
      </p:sp>
      <p:grpSp>
        <p:nvGrpSpPr>
          <p:cNvPr id="141" name="Group 140">
            <a:extLst>
              <a:ext uri="{FF2B5EF4-FFF2-40B4-BE49-F238E27FC236}">
                <a16:creationId xmlns:a16="http://schemas.microsoft.com/office/drawing/2014/main" id="{AB270443-1C49-4F37-80CE-CBCF23D50B80}"/>
              </a:ext>
            </a:extLst>
          </p:cNvPr>
          <p:cNvGrpSpPr/>
          <p:nvPr/>
        </p:nvGrpSpPr>
        <p:grpSpPr>
          <a:xfrm>
            <a:off x="6096000" y="1302727"/>
            <a:ext cx="5393960" cy="3204383"/>
            <a:chOff x="2428787" y="1177586"/>
            <a:chExt cx="4824015" cy="2865795"/>
          </a:xfrm>
          <a:effectLst>
            <a:outerShdw blurRad="127000" dist="63500" dir="5400000" algn="t" rotWithShape="0">
              <a:prstClr val="black">
                <a:alpha val="15000"/>
              </a:prstClr>
            </a:outerShdw>
          </a:effectLst>
        </p:grpSpPr>
        <p:pic>
          <p:nvPicPr>
            <p:cNvPr id="142" name="Google Shape;310;p51">
              <a:extLst>
                <a:ext uri="{FF2B5EF4-FFF2-40B4-BE49-F238E27FC236}">
                  <a16:creationId xmlns:a16="http://schemas.microsoft.com/office/drawing/2014/main" id="{E2FA0FC7-EE5E-45BF-925C-861D12898F0E}"/>
                </a:ext>
              </a:extLst>
            </p:cNvPr>
            <p:cNvPicPr preferRelativeResize="0"/>
            <p:nvPr/>
          </p:nvPicPr>
          <p:blipFill rotWithShape="1">
            <a:blip r:embed="rId21">
              <a:alphaModFix/>
            </a:blip>
            <a:srcRect l="3661" t="805" r="1876" b="3207"/>
            <a:stretch/>
          </p:blipFill>
          <p:spPr>
            <a:xfrm>
              <a:off x="2970870" y="1331737"/>
              <a:ext cx="3744255" cy="2261871"/>
            </a:xfrm>
            <a:prstGeom prst="rect">
              <a:avLst/>
            </a:prstGeom>
            <a:noFill/>
            <a:ln>
              <a:noFill/>
            </a:ln>
          </p:spPr>
        </p:pic>
        <p:pic>
          <p:nvPicPr>
            <p:cNvPr id="143" name="Picture 142" descr="A picture containing text, monitor, electronics, computer&#10;&#10;Description automatically generated">
              <a:hlinkClick r:id="rId22"/>
              <a:extLst>
                <a:ext uri="{FF2B5EF4-FFF2-40B4-BE49-F238E27FC236}">
                  <a16:creationId xmlns:a16="http://schemas.microsoft.com/office/drawing/2014/main" id="{4AF2C8B3-8FFC-4DC9-8A30-EDAB9AC711C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428787" y="1177586"/>
              <a:ext cx="4824015" cy="2865795"/>
            </a:xfrm>
            <a:prstGeom prst="rect">
              <a:avLst/>
            </a:prstGeom>
          </p:spPr>
        </p:pic>
      </p:grpSp>
    </p:spTree>
    <p:extLst>
      <p:ext uri="{BB962C8B-B14F-4D97-AF65-F5344CB8AC3E}">
        <p14:creationId xmlns:p14="http://schemas.microsoft.com/office/powerpoint/2010/main" val="370789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grpSp>
        <p:nvGrpSpPr>
          <p:cNvPr id="460" name="Google Shape;460;p74"/>
          <p:cNvGrpSpPr/>
          <p:nvPr/>
        </p:nvGrpSpPr>
        <p:grpSpPr>
          <a:xfrm>
            <a:off x="-1" y="2977664"/>
            <a:ext cx="12204975" cy="3880337"/>
            <a:chOff x="-1" y="2084968"/>
            <a:chExt cx="12204974" cy="5803179"/>
          </a:xfrm>
        </p:grpSpPr>
        <p:sp>
          <p:nvSpPr>
            <p:cNvPr id="461" name="Google Shape;461;p74"/>
            <p:cNvSpPr/>
            <p:nvPr/>
          </p:nvSpPr>
          <p:spPr>
            <a:xfrm>
              <a:off x="-1" y="2084968"/>
              <a:ext cx="12204973" cy="5803179"/>
            </a:xfrm>
            <a:custGeom>
              <a:avLst/>
              <a:gdLst/>
              <a:ahLst/>
              <a:cxnLst/>
              <a:rect l="l" t="t" r="r" b="b"/>
              <a:pathLst>
                <a:path w="9144000" h="4347758" extrusionOk="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4347758"/>
                  </a:lnTo>
                  <a:lnTo>
                    <a:pt x="0" y="4347758"/>
                  </a:lnTo>
                  <a:close/>
                </a:path>
              </a:pathLst>
            </a:custGeom>
            <a:solidFill>
              <a:srgbClr val="2856A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62" name="Google Shape;462;p74"/>
            <p:cNvSpPr/>
            <p:nvPr/>
          </p:nvSpPr>
          <p:spPr>
            <a:xfrm>
              <a:off x="0" y="2084968"/>
              <a:ext cx="12204973" cy="2957118"/>
            </a:xfrm>
            <a:custGeom>
              <a:avLst/>
              <a:gdLst/>
              <a:ahLst/>
              <a:cxnLst/>
              <a:rect l="l" t="t" r="r" b="b"/>
              <a:pathLst>
                <a:path w="9144000" h="2215481" extrusionOk="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2215481"/>
                  </a:lnTo>
                  <a:lnTo>
                    <a:pt x="8572500" y="2018897"/>
                  </a:lnTo>
                  <a:cubicBezTo>
                    <a:pt x="8347869" y="1940316"/>
                    <a:pt x="6893719" y="1492641"/>
                    <a:pt x="5957888" y="1504547"/>
                  </a:cubicBezTo>
                  <a:cubicBezTo>
                    <a:pt x="5022057" y="1516453"/>
                    <a:pt x="3774282" y="2123671"/>
                    <a:pt x="2957513" y="2090334"/>
                  </a:cubicBezTo>
                  <a:cubicBezTo>
                    <a:pt x="2140744" y="2056997"/>
                    <a:pt x="1557338" y="1397391"/>
                    <a:pt x="1057275" y="1304522"/>
                  </a:cubicBezTo>
                  <a:cubicBezTo>
                    <a:pt x="619720" y="1223262"/>
                    <a:pt x="251445" y="1433704"/>
                    <a:pt x="38593" y="1509919"/>
                  </a:cubicBezTo>
                  <a:lnTo>
                    <a:pt x="0" y="1520912"/>
                  </a:lnTo>
                  <a:lnTo>
                    <a:pt x="0" y="0"/>
                  </a:lnTo>
                  <a:close/>
                </a:path>
              </a:pathLst>
            </a:custGeom>
            <a:solidFill>
              <a:schemeClr val="lt1">
                <a:alpha val="8627"/>
              </a:schemeClr>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sp>
        <p:nvSpPr>
          <p:cNvPr id="463" name="Google Shape;463;p74"/>
          <p:cNvSpPr/>
          <p:nvPr/>
        </p:nvSpPr>
        <p:spPr>
          <a:xfrm>
            <a:off x="4747024" y="1377275"/>
            <a:ext cx="2713288" cy="1107996"/>
          </a:xfrm>
          <a:prstGeom prst="rect">
            <a:avLst/>
          </a:prstGeom>
          <a:noFill/>
          <a:ln>
            <a:noFill/>
          </a:ln>
        </p:spPr>
        <p:txBody>
          <a:bodyPr spcFirstLastPara="1" wrap="square" lIns="0" tIns="0" rIns="0" bIns="0" anchor="ctr" anchorCtr="0">
            <a:noAutofit/>
          </a:bodyPr>
          <a:lstStyle/>
          <a:p>
            <a:pPr algn="ctr" defTabSz="1219170">
              <a:buClr>
                <a:srgbClr val="083D65"/>
              </a:buClr>
              <a:buSzPts val="900"/>
            </a:pPr>
            <a:r>
              <a:rPr lang="en" sz="2400" b="1" kern="0">
                <a:solidFill>
                  <a:srgbClr val="1E2860"/>
                </a:solidFill>
                <a:latin typeface="Inter"/>
                <a:ea typeface="Inter"/>
                <a:cs typeface="Inter"/>
                <a:sym typeface="Inter"/>
              </a:rPr>
              <a:t>Want these slides </a:t>
            </a:r>
            <a:endParaRPr sz="1467" kern="0">
              <a:solidFill>
                <a:srgbClr val="000000"/>
              </a:solidFill>
              <a:latin typeface="Arial"/>
              <a:cs typeface="Arial"/>
              <a:sym typeface="Arial"/>
            </a:endParaRPr>
          </a:p>
          <a:p>
            <a:pPr algn="ctr" defTabSz="1219170">
              <a:buClr>
                <a:srgbClr val="083D65"/>
              </a:buClr>
              <a:buSzPts val="900"/>
            </a:pPr>
            <a:r>
              <a:rPr lang="en" sz="2400" b="1" kern="0">
                <a:solidFill>
                  <a:srgbClr val="1E2860"/>
                </a:solidFill>
                <a:latin typeface="Inter"/>
                <a:ea typeface="Inter"/>
                <a:cs typeface="Inter"/>
                <a:sym typeface="Inter"/>
              </a:rPr>
              <a:t>in your own branding?</a:t>
            </a:r>
            <a:endParaRPr sz="2400" kern="0">
              <a:solidFill>
                <a:srgbClr val="1E2860"/>
              </a:solidFill>
              <a:latin typeface="Inter"/>
              <a:ea typeface="Inter"/>
              <a:cs typeface="Inter"/>
              <a:sym typeface="Inter"/>
            </a:endParaRPr>
          </a:p>
        </p:txBody>
      </p:sp>
      <p:sp>
        <p:nvSpPr>
          <p:cNvPr id="464" name="Google Shape;464;p74"/>
          <p:cNvSpPr/>
          <p:nvPr/>
        </p:nvSpPr>
        <p:spPr>
          <a:xfrm>
            <a:off x="718720" y="1746607"/>
            <a:ext cx="2713288" cy="369332"/>
          </a:xfrm>
          <a:prstGeom prst="rect">
            <a:avLst/>
          </a:prstGeom>
          <a:noFill/>
          <a:ln>
            <a:noFill/>
          </a:ln>
        </p:spPr>
        <p:txBody>
          <a:bodyPr spcFirstLastPara="1" wrap="square" lIns="0" tIns="0" rIns="0" bIns="0" anchor="ctr" anchorCtr="0">
            <a:noAutofit/>
          </a:bodyPr>
          <a:lstStyle/>
          <a:p>
            <a:pPr algn="ctr" defTabSz="1219170">
              <a:buClr>
                <a:srgbClr val="083D65"/>
              </a:buClr>
              <a:buSzPts val="900"/>
            </a:pPr>
            <a:r>
              <a:rPr lang="en" sz="2400" b="1" kern="0">
                <a:solidFill>
                  <a:srgbClr val="1E2860"/>
                </a:solidFill>
                <a:latin typeface="Inter"/>
                <a:ea typeface="Inter"/>
                <a:cs typeface="Inter"/>
                <a:sym typeface="Inter"/>
              </a:rPr>
              <a:t>Short on time?</a:t>
            </a:r>
            <a:endParaRPr sz="2400" kern="0">
              <a:solidFill>
                <a:srgbClr val="1E2860"/>
              </a:solidFill>
              <a:latin typeface="Inter"/>
              <a:ea typeface="Inter"/>
              <a:cs typeface="Inter"/>
              <a:sym typeface="Inter"/>
            </a:endParaRPr>
          </a:p>
        </p:txBody>
      </p:sp>
      <p:sp>
        <p:nvSpPr>
          <p:cNvPr id="465" name="Google Shape;465;p74"/>
          <p:cNvSpPr/>
          <p:nvPr/>
        </p:nvSpPr>
        <p:spPr>
          <a:xfrm>
            <a:off x="8775327" y="1377275"/>
            <a:ext cx="2713288" cy="1107996"/>
          </a:xfrm>
          <a:prstGeom prst="rect">
            <a:avLst/>
          </a:prstGeom>
          <a:noFill/>
          <a:ln>
            <a:noFill/>
          </a:ln>
        </p:spPr>
        <p:txBody>
          <a:bodyPr spcFirstLastPara="1" wrap="square" lIns="0" tIns="0" rIns="0" bIns="0" anchor="ctr" anchorCtr="0">
            <a:noAutofit/>
          </a:bodyPr>
          <a:lstStyle/>
          <a:p>
            <a:pPr algn="ctr" defTabSz="1219170">
              <a:buClr>
                <a:srgbClr val="083D65"/>
              </a:buClr>
              <a:buSzPts val="900"/>
            </a:pPr>
            <a:r>
              <a:rPr lang="en" sz="2400" b="1" kern="0">
                <a:solidFill>
                  <a:srgbClr val="1E2860"/>
                </a:solidFill>
                <a:latin typeface="Inter"/>
                <a:ea typeface="Inter"/>
                <a:cs typeface="Inter"/>
                <a:sym typeface="Inter"/>
              </a:rPr>
              <a:t>Looking for a high-impact custom design?</a:t>
            </a:r>
            <a:endParaRPr sz="2400" kern="0">
              <a:solidFill>
                <a:srgbClr val="1E2860"/>
              </a:solidFill>
              <a:latin typeface="Inter"/>
              <a:ea typeface="Inter"/>
              <a:cs typeface="Inter"/>
              <a:sym typeface="Inter"/>
            </a:endParaRPr>
          </a:p>
        </p:txBody>
      </p:sp>
      <p:grpSp>
        <p:nvGrpSpPr>
          <p:cNvPr id="466" name="Google Shape;466;p74"/>
          <p:cNvGrpSpPr/>
          <p:nvPr/>
        </p:nvGrpSpPr>
        <p:grpSpPr>
          <a:xfrm>
            <a:off x="1737276" y="5735924"/>
            <a:ext cx="676176" cy="161525"/>
            <a:chOff x="189396" y="4475774"/>
            <a:chExt cx="506593" cy="121015"/>
          </a:xfrm>
        </p:grpSpPr>
        <p:sp>
          <p:nvSpPr>
            <p:cNvPr id="467" name="Google Shape;467;p74"/>
            <p:cNvSpPr/>
            <p:nvPr/>
          </p:nvSpPr>
          <p:spPr>
            <a:xfrm>
              <a:off x="189396"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68" name="Google Shape;468;p74"/>
            <p:cNvSpPr/>
            <p:nvPr/>
          </p:nvSpPr>
          <p:spPr>
            <a:xfrm>
              <a:off x="382185"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69" name="Google Shape;469;p74"/>
            <p:cNvSpPr/>
            <p:nvPr/>
          </p:nvSpPr>
          <p:spPr>
            <a:xfrm>
              <a:off x="574974"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nvGrpSpPr>
          <p:cNvPr id="470" name="Google Shape;470;p74"/>
          <p:cNvGrpSpPr/>
          <p:nvPr/>
        </p:nvGrpSpPr>
        <p:grpSpPr>
          <a:xfrm>
            <a:off x="5765580" y="5735924"/>
            <a:ext cx="676176" cy="161525"/>
            <a:chOff x="189396" y="4475774"/>
            <a:chExt cx="506593" cy="121015"/>
          </a:xfrm>
        </p:grpSpPr>
        <p:sp>
          <p:nvSpPr>
            <p:cNvPr id="471" name="Google Shape;471;p74"/>
            <p:cNvSpPr/>
            <p:nvPr/>
          </p:nvSpPr>
          <p:spPr>
            <a:xfrm>
              <a:off x="189396"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72" name="Google Shape;472;p74"/>
            <p:cNvSpPr/>
            <p:nvPr/>
          </p:nvSpPr>
          <p:spPr>
            <a:xfrm>
              <a:off x="382185"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73" name="Google Shape;473;p74"/>
            <p:cNvSpPr/>
            <p:nvPr/>
          </p:nvSpPr>
          <p:spPr>
            <a:xfrm>
              <a:off x="574974"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nvGrpSpPr>
          <p:cNvPr id="474" name="Google Shape;474;p74"/>
          <p:cNvGrpSpPr/>
          <p:nvPr/>
        </p:nvGrpSpPr>
        <p:grpSpPr>
          <a:xfrm>
            <a:off x="9793883" y="5735924"/>
            <a:ext cx="676176" cy="161525"/>
            <a:chOff x="189396" y="4475774"/>
            <a:chExt cx="506593" cy="121015"/>
          </a:xfrm>
        </p:grpSpPr>
        <p:sp>
          <p:nvSpPr>
            <p:cNvPr id="475" name="Google Shape;475;p74"/>
            <p:cNvSpPr/>
            <p:nvPr/>
          </p:nvSpPr>
          <p:spPr>
            <a:xfrm>
              <a:off x="189396"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76" name="Google Shape;476;p74"/>
            <p:cNvSpPr/>
            <p:nvPr/>
          </p:nvSpPr>
          <p:spPr>
            <a:xfrm>
              <a:off x="382185"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77" name="Google Shape;477;p74"/>
            <p:cNvSpPr/>
            <p:nvPr/>
          </p:nvSpPr>
          <p:spPr>
            <a:xfrm>
              <a:off x="574974" y="4475774"/>
              <a:ext cx="121015" cy="121015"/>
            </a:xfrm>
            <a:prstGeom prst="ellipse">
              <a:avLst/>
            </a:prstGeom>
            <a:solidFill>
              <a:srgbClr val="3EBF8A"/>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pic>
        <p:nvPicPr>
          <p:cNvPr id="478" name="Google Shape;478;p74"/>
          <p:cNvPicPr preferRelativeResize="0"/>
          <p:nvPr/>
        </p:nvPicPr>
        <p:blipFill rotWithShape="1">
          <a:blip r:embed="rId3">
            <a:alphaModFix/>
          </a:blip>
          <a:srcRect/>
          <a:stretch/>
        </p:blipFill>
        <p:spPr>
          <a:xfrm>
            <a:off x="8528950" y="2906640"/>
            <a:ext cx="3206044" cy="1851379"/>
          </a:xfrm>
          <a:prstGeom prst="rect">
            <a:avLst/>
          </a:prstGeom>
          <a:noFill/>
          <a:ln>
            <a:noFill/>
          </a:ln>
        </p:spPr>
      </p:pic>
      <p:pic>
        <p:nvPicPr>
          <p:cNvPr id="479" name="Google Shape;479;p74"/>
          <p:cNvPicPr preferRelativeResize="0"/>
          <p:nvPr/>
        </p:nvPicPr>
        <p:blipFill rotWithShape="1">
          <a:blip r:embed="rId4">
            <a:alphaModFix/>
          </a:blip>
          <a:srcRect/>
          <a:stretch/>
        </p:blipFill>
        <p:spPr>
          <a:xfrm>
            <a:off x="5003003" y="3380775"/>
            <a:ext cx="2201333" cy="1377244"/>
          </a:xfrm>
          <a:prstGeom prst="rect">
            <a:avLst/>
          </a:prstGeom>
          <a:noFill/>
          <a:ln>
            <a:noFill/>
          </a:ln>
        </p:spPr>
      </p:pic>
      <p:pic>
        <p:nvPicPr>
          <p:cNvPr id="480" name="Google Shape;480;p74"/>
          <p:cNvPicPr preferRelativeResize="0"/>
          <p:nvPr/>
        </p:nvPicPr>
        <p:blipFill rotWithShape="1">
          <a:blip r:embed="rId5">
            <a:alphaModFix/>
          </a:blip>
          <a:srcRect/>
          <a:stretch/>
        </p:blipFill>
        <p:spPr>
          <a:xfrm>
            <a:off x="1166610" y="2805040"/>
            <a:ext cx="1817511" cy="1952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61960"/>
          </a:schemeClr>
        </a:solidFill>
        <a:effectLst/>
      </p:bgPr>
    </p:bg>
    <p:spTree>
      <p:nvGrpSpPr>
        <p:cNvPr id="1" name="Shape 484"/>
        <p:cNvGrpSpPr/>
        <p:nvPr/>
      </p:nvGrpSpPr>
      <p:grpSpPr>
        <a:xfrm>
          <a:off x="0" y="0"/>
          <a:ext cx="0" cy="0"/>
          <a:chOff x="0" y="0"/>
          <a:chExt cx="0" cy="0"/>
        </a:xfrm>
      </p:grpSpPr>
      <p:sp>
        <p:nvSpPr>
          <p:cNvPr id="485" name="Google Shape;485;p75"/>
          <p:cNvSpPr/>
          <p:nvPr/>
        </p:nvSpPr>
        <p:spPr>
          <a:xfrm>
            <a:off x="0" y="2977664"/>
            <a:ext cx="12204973" cy="3880337"/>
          </a:xfrm>
          <a:custGeom>
            <a:avLst/>
            <a:gdLst/>
            <a:ahLst/>
            <a:cxnLst/>
            <a:rect l="l" t="t" r="r" b="b"/>
            <a:pathLst>
              <a:path w="12204973" h="3880337" extrusionOk="0">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486" name="Google Shape;486;p75"/>
          <p:cNvSpPr/>
          <p:nvPr/>
        </p:nvSpPr>
        <p:spPr>
          <a:xfrm>
            <a:off x="4848755" y="1608816"/>
            <a:ext cx="6863424" cy="4011561"/>
          </a:xfrm>
          <a:prstGeom prst="roundRect">
            <a:avLst>
              <a:gd name="adj" fmla="val 5405"/>
            </a:avLst>
          </a:prstGeom>
          <a:solidFill>
            <a:schemeClr val="lt1">
              <a:alpha val="11764"/>
            </a:schemeClr>
          </a:solidFill>
          <a:ln w="9525" cap="flat" cmpd="sng">
            <a:solidFill>
              <a:srgbClr val="9FC3EE"/>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pic>
        <p:nvPicPr>
          <p:cNvPr id="487" name="Google Shape;487;p75" descr="Graphical user interface&#10;&#10;Description automatically generated"/>
          <p:cNvPicPr preferRelativeResize="0"/>
          <p:nvPr/>
        </p:nvPicPr>
        <p:blipFill rotWithShape="1">
          <a:blip r:embed="rId3">
            <a:alphaModFix/>
          </a:blip>
          <a:srcRect l="12" b="256"/>
          <a:stretch/>
        </p:blipFill>
        <p:spPr>
          <a:xfrm>
            <a:off x="5033425" y="1792437"/>
            <a:ext cx="6494657" cy="3644321"/>
          </a:xfrm>
          <a:custGeom>
            <a:avLst/>
            <a:gdLst/>
            <a:ahLst/>
            <a:cxnLst/>
            <a:rect l="l" t="t" r="r" b="b"/>
            <a:pathLst>
              <a:path w="6494658" h="3644321" extrusionOk="0">
                <a:moveTo>
                  <a:pt x="127304" y="0"/>
                </a:moveTo>
                <a:lnTo>
                  <a:pt x="6368124" y="0"/>
                </a:lnTo>
                <a:lnTo>
                  <a:pt x="6384121" y="4966"/>
                </a:lnTo>
                <a:cubicBezTo>
                  <a:pt x="6427728" y="23410"/>
                  <a:pt x="6462662" y="58344"/>
                  <a:pt x="6481106" y="101951"/>
                </a:cubicBezTo>
                <a:lnTo>
                  <a:pt x="6494658" y="169075"/>
                </a:lnTo>
                <a:lnTo>
                  <a:pt x="6494658" y="3465890"/>
                </a:lnTo>
                <a:lnTo>
                  <a:pt x="6481106" y="3533014"/>
                </a:lnTo>
                <a:cubicBezTo>
                  <a:pt x="6453440" y="3598425"/>
                  <a:pt x="6388671" y="3644321"/>
                  <a:pt x="6313183" y="3644321"/>
                </a:cubicBezTo>
                <a:lnTo>
                  <a:pt x="182245" y="3644321"/>
                </a:lnTo>
                <a:cubicBezTo>
                  <a:pt x="81594" y="3644321"/>
                  <a:pt x="0" y="3562727"/>
                  <a:pt x="0" y="3462076"/>
                </a:cubicBezTo>
                <a:lnTo>
                  <a:pt x="0" y="172889"/>
                </a:lnTo>
                <a:cubicBezTo>
                  <a:pt x="0" y="97401"/>
                  <a:pt x="45897" y="32632"/>
                  <a:pt x="111307" y="4966"/>
                </a:cubicBezTo>
                <a:close/>
              </a:path>
            </a:pathLst>
          </a:custGeom>
          <a:noFill/>
          <a:ln>
            <a:noFill/>
          </a:ln>
        </p:spPr>
      </p:pic>
      <p:pic>
        <p:nvPicPr>
          <p:cNvPr id="488" name="Google Shape;488;p75" descr="Timeline&#10;&#10;Description automatically generated"/>
          <p:cNvPicPr preferRelativeResize="0"/>
          <p:nvPr/>
        </p:nvPicPr>
        <p:blipFill rotWithShape="1">
          <a:blip r:embed="rId4">
            <a:alphaModFix/>
          </a:blip>
          <a:srcRect/>
          <a:stretch/>
        </p:blipFill>
        <p:spPr>
          <a:xfrm>
            <a:off x="525084" y="3492025"/>
            <a:ext cx="3457305" cy="1944732"/>
          </a:xfrm>
          <a:custGeom>
            <a:avLst/>
            <a:gdLst/>
            <a:ahLst/>
            <a:cxnLst/>
            <a:rect l="l" t="t" r="r" b="b"/>
            <a:pathLst>
              <a:path w="3457305" h="1944732" extrusionOk="0">
                <a:moveTo>
                  <a:pt x="125999" y="0"/>
                </a:moveTo>
                <a:lnTo>
                  <a:pt x="3331306" y="0"/>
                </a:lnTo>
                <a:cubicBezTo>
                  <a:pt x="3400893" y="0"/>
                  <a:pt x="3457305" y="56412"/>
                  <a:pt x="3457305" y="125999"/>
                </a:cubicBezTo>
                <a:lnTo>
                  <a:pt x="3457305" y="1818735"/>
                </a:lnTo>
                <a:cubicBezTo>
                  <a:pt x="3457305" y="1870926"/>
                  <a:pt x="3425573" y="1915705"/>
                  <a:pt x="3380350" y="1934833"/>
                </a:cubicBezTo>
                <a:lnTo>
                  <a:pt x="3331316" y="1944732"/>
                </a:lnTo>
                <a:lnTo>
                  <a:pt x="125989" y="1944732"/>
                </a:lnTo>
                <a:lnTo>
                  <a:pt x="76955" y="1934833"/>
                </a:lnTo>
                <a:cubicBezTo>
                  <a:pt x="31732" y="1915705"/>
                  <a:pt x="0" y="1870926"/>
                  <a:pt x="0" y="1818735"/>
                </a:cubicBezTo>
                <a:lnTo>
                  <a:pt x="0" y="125999"/>
                </a:lnTo>
                <a:cubicBezTo>
                  <a:pt x="0" y="56412"/>
                  <a:pt x="56412" y="0"/>
                  <a:pt x="125999" y="0"/>
                </a:cubicBezTo>
                <a:close/>
              </a:path>
            </a:pathLst>
          </a:custGeom>
          <a:noFill/>
          <a:ln>
            <a:noFill/>
          </a:ln>
        </p:spPr>
      </p:pic>
      <p:sp>
        <p:nvSpPr>
          <p:cNvPr id="489" name="Google Shape;489;p75"/>
          <p:cNvSpPr txBox="1"/>
          <p:nvPr/>
        </p:nvSpPr>
        <p:spPr>
          <a:xfrm>
            <a:off x="1311980" y="518160"/>
            <a:ext cx="9568041" cy="615553"/>
          </a:xfrm>
          <a:prstGeom prst="rect">
            <a:avLst/>
          </a:prstGeom>
          <a:noFill/>
          <a:ln>
            <a:noFill/>
          </a:ln>
        </p:spPr>
        <p:txBody>
          <a:bodyPr spcFirstLastPara="1" wrap="square" lIns="0" tIns="0" rIns="0" bIns="0" anchor="t" anchorCtr="0">
            <a:spAutoFit/>
          </a:bodyPr>
          <a:lstStyle/>
          <a:p>
            <a:pPr algn="ctr" defTabSz="1219170">
              <a:buClr>
                <a:srgbClr val="000000"/>
              </a:buClr>
            </a:pPr>
            <a:r>
              <a:rPr lang="en" sz="4000" b="1" kern="0">
                <a:solidFill>
                  <a:srgbClr val="1E2860"/>
                </a:solidFill>
                <a:latin typeface="Inter"/>
                <a:ea typeface="Inter"/>
                <a:cs typeface="Inter"/>
                <a:sym typeface="Inter"/>
              </a:rPr>
              <a:t>We Take Your Slides To New Heights</a:t>
            </a:r>
            <a:endParaRPr sz="1467" kern="0">
              <a:solidFill>
                <a:srgbClr val="000000"/>
              </a:solidFill>
              <a:latin typeface="Arial"/>
              <a:cs typeface="Arial"/>
              <a:sym typeface="Arial"/>
            </a:endParaRPr>
          </a:p>
        </p:txBody>
      </p:sp>
      <p:pic>
        <p:nvPicPr>
          <p:cNvPr id="490" name="Google Shape;490;p75"/>
          <p:cNvPicPr preferRelativeResize="0"/>
          <p:nvPr/>
        </p:nvPicPr>
        <p:blipFill rotWithShape="1">
          <a:blip r:embed="rId5">
            <a:alphaModFix/>
          </a:blip>
          <a:srcRect/>
          <a:stretch/>
        </p:blipFill>
        <p:spPr>
          <a:xfrm rot="1372863">
            <a:off x="3127247" y="2366527"/>
            <a:ext cx="1156091" cy="1142435"/>
          </a:xfrm>
          <a:prstGeom prst="rect">
            <a:avLst/>
          </a:prstGeom>
          <a:noFill/>
          <a:ln>
            <a:noFill/>
          </a:ln>
        </p:spPr>
      </p:pic>
      <p:grpSp>
        <p:nvGrpSpPr>
          <p:cNvPr id="491" name="Google Shape;491;p75"/>
          <p:cNvGrpSpPr/>
          <p:nvPr/>
        </p:nvGrpSpPr>
        <p:grpSpPr>
          <a:xfrm>
            <a:off x="2214490" y="5996886"/>
            <a:ext cx="8372575" cy="471975"/>
            <a:chOff x="3443241" y="6139740"/>
            <a:chExt cx="8372575" cy="471975"/>
          </a:xfrm>
        </p:grpSpPr>
        <p:sp>
          <p:nvSpPr>
            <p:cNvPr id="492" name="Google Shape;492;p75">
              <a:hlinkClick r:id="rId6"/>
            </p:cNvPr>
            <p:cNvSpPr/>
            <p:nvPr/>
          </p:nvSpPr>
          <p:spPr>
            <a:xfrm>
              <a:off x="4402041" y="6151151"/>
              <a:ext cx="4077900" cy="389400"/>
            </a:xfrm>
            <a:prstGeom prst="roundRect">
              <a:avLst>
                <a:gd name="adj" fmla="val 50000"/>
              </a:avLst>
            </a:prstGeom>
            <a:solidFill>
              <a:srgbClr val="3EBF8A"/>
            </a:solidFill>
            <a:ln>
              <a:noFill/>
            </a:ln>
            <a:effectLst>
              <a:outerShdw blurRad="127000" dist="63500" dir="5400000" algn="t" rotWithShape="0">
                <a:srgbClr val="000000">
                  <a:alpha val="14900"/>
                </a:srgbClr>
              </a:outerShdw>
            </a:effectLst>
          </p:spPr>
          <p:txBody>
            <a:bodyPr spcFirstLastPara="1" wrap="square" lIns="68567" tIns="34267" rIns="68567" bIns="34267" anchor="ctr" anchorCtr="0">
              <a:noAutofit/>
            </a:bodyPr>
            <a:lstStyle/>
            <a:p>
              <a:pPr algn="ctr" defTabSz="1219170">
                <a:buClr>
                  <a:srgbClr val="FFFFFF"/>
                </a:buClr>
                <a:buSzPts val="1100"/>
              </a:pPr>
              <a:r>
                <a:rPr lang="en" sz="1867" b="1" kern="0" dirty="0">
                  <a:solidFill>
                    <a:srgbClr val="FFFFFF"/>
                  </a:solidFill>
                  <a:latin typeface="Inter"/>
                  <a:ea typeface="Inter"/>
                  <a:cs typeface="Inter"/>
                  <a:sym typeface="Inter"/>
                </a:rPr>
                <a:t>24slides.com/MORE-EXAMPLES</a:t>
              </a:r>
              <a:endParaRPr sz="1067" kern="0" dirty="0">
                <a:solidFill>
                  <a:srgbClr val="FFFFFF"/>
                </a:solidFill>
                <a:latin typeface="Inter"/>
                <a:ea typeface="Inter"/>
                <a:cs typeface="Inter"/>
                <a:sym typeface="Inter"/>
              </a:endParaRPr>
            </a:p>
          </p:txBody>
        </p:sp>
        <p:sp>
          <p:nvSpPr>
            <p:cNvPr id="493" name="Google Shape;493;p75"/>
            <p:cNvSpPr txBox="1"/>
            <p:nvPr/>
          </p:nvSpPr>
          <p:spPr>
            <a:xfrm>
              <a:off x="8299516" y="6139740"/>
              <a:ext cx="3516300" cy="471975"/>
            </a:xfrm>
            <a:prstGeom prst="rect">
              <a:avLst/>
            </a:prstGeom>
            <a:noFill/>
            <a:ln>
              <a:noFill/>
            </a:ln>
          </p:spPr>
          <p:txBody>
            <a:bodyPr spcFirstLastPara="1" wrap="square" lIns="91433" tIns="91433" rIns="91433" bIns="91433" anchor="t" anchorCtr="0">
              <a:spAutoFit/>
            </a:bodyPr>
            <a:lstStyle/>
            <a:p>
              <a:pPr defTabSz="1219170">
                <a:buClr>
                  <a:srgbClr val="FFFFFF"/>
                </a:buClr>
                <a:buSzPts val="1400"/>
              </a:pPr>
              <a:r>
                <a:rPr lang="en" sz="1867" b="1" kern="0">
                  <a:solidFill>
                    <a:srgbClr val="FFFFFF"/>
                  </a:solidFill>
                  <a:latin typeface="Inter"/>
                  <a:ea typeface="Inter"/>
                  <a:cs typeface="Inter"/>
                  <a:sym typeface="Inter"/>
                </a:rPr>
                <a:t>   AND SEE FOR YOURSELF!</a:t>
              </a:r>
              <a:endParaRPr sz="1867" b="1" kern="0">
                <a:solidFill>
                  <a:srgbClr val="FFFFFF"/>
                </a:solidFill>
                <a:latin typeface="Inter"/>
                <a:ea typeface="Inter"/>
                <a:cs typeface="Inter"/>
                <a:sym typeface="Inter"/>
              </a:endParaRPr>
            </a:p>
          </p:txBody>
        </p:sp>
        <p:sp>
          <p:nvSpPr>
            <p:cNvPr id="494" name="Google Shape;494;p75"/>
            <p:cNvSpPr txBox="1"/>
            <p:nvPr/>
          </p:nvSpPr>
          <p:spPr>
            <a:xfrm>
              <a:off x="3443241" y="6139740"/>
              <a:ext cx="958800" cy="471975"/>
            </a:xfrm>
            <a:prstGeom prst="rect">
              <a:avLst/>
            </a:prstGeom>
            <a:noFill/>
            <a:ln>
              <a:noFill/>
            </a:ln>
          </p:spPr>
          <p:txBody>
            <a:bodyPr spcFirstLastPara="1" wrap="square" lIns="91433" tIns="91433" rIns="91433" bIns="91433" anchor="t" anchorCtr="0">
              <a:spAutoFit/>
            </a:bodyPr>
            <a:lstStyle/>
            <a:p>
              <a:pPr defTabSz="1219170">
                <a:buClr>
                  <a:srgbClr val="FFFFFF"/>
                </a:buClr>
                <a:buSzPts val="1400"/>
              </a:pPr>
              <a:r>
                <a:rPr lang="en" sz="1867" b="1" kern="0">
                  <a:solidFill>
                    <a:srgbClr val="FFFFFF"/>
                  </a:solidFill>
                  <a:latin typeface="Inter"/>
                  <a:ea typeface="Inter"/>
                  <a:cs typeface="Inter"/>
                  <a:sym typeface="Inter"/>
                </a:rPr>
                <a:t>GO TO</a:t>
              </a:r>
              <a:endParaRPr sz="1867" b="1" kern="0">
                <a:solidFill>
                  <a:srgbClr val="FFFFFF"/>
                </a:solidFill>
                <a:latin typeface="Inter"/>
                <a:ea typeface="Inter"/>
                <a:cs typeface="Inter"/>
                <a:sym typeface="Inter"/>
              </a:endParaRPr>
            </a:p>
          </p:txBody>
        </p:sp>
        <p:sp>
          <p:nvSpPr>
            <p:cNvPr id="12" name="Google Shape;492;p75">
              <a:hlinkClick r:id="rId6"/>
              <a:extLst>
                <a:ext uri="{FF2B5EF4-FFF2-40B4-BE49-F238E27FC236}">
                  <a16:creationId xmlns:a16="http://schemas.microsoft.com/office/drawing/2014/main" id="{FF1C2723-8E7B-FB4C-52B5-78209C2A587D}"/>
                </a:ext>
              </a:extLst>
            </p:cNvPr>
            <p:cNvSpPr/>
            <p:nvPr/>
          </p:nvSpPr>
          <p:spPr>
            <a:xfrm>
              <a:off x="4402041" y="6142328"/>
              <a:ext cx="4077900" cy="389400"/>
            </a:xfrm>
            <a:prstGeom prst="roundRect">
              <a:avLst>
                <a:gd name="adj" fmla="val 50000"/>
              </a:avLst>
            </a:prstGeom>
            <a:solidFill>
              <a:srgbClr val="3EBF8A"/>
            </a:solidFill>
            <a:ln>
              <a:noFill/>
            </a:ln>
            <a:effectLst>
              <a:outerShdw blurRad="127000" dist="63500" dir="5400000" algn="t" rotWithShape="0">
                <a:srgbClr val="000000">
                  <a:alpha val="14900"/>
                </a:srgbClr>
              </a:outerShdw>
            </a:effectLst>
          </p:spPr>
          <p:txBody>
            <a:bodyPr spcFirstLastPara="1" wrap="square" lIns="68567" tIns="34267" rIns="68567" bIns="34267" anchor="ctr" anchorCtr="0">
              <a:noAutofit/>
            </a:bodyPr>
            <a:lstStyle/>
            <a:p>
              <a:pPr algn="ctr" defTabSz="1219170">
                <a:buClr>
                  <a:srgbClr val="FFFFFF"/>
                </a:buClr>
                <a:buSzPts val="1100"/>
              </a:pPr>
              <a:r>
                <a:rPr lang="en" sz="1867" b="1" kern="0" dirty="0">
                  <a:solidFill>
                    <a:srgbClr val="FFFFFF"/>
                  </a:solidFill>
                  <a:latin typeface="Inter"/>
                  <a:ea typeface="Inter"/>
                  <a:cs typeface="Inter"/>
                  <a:sym typeface="Inter"/>
                </a:rPr>
                <a:t>24slides.com/MORE-EXAMPLES</a:t>
              </a:r>
              <a:endParaRPr sz="1067" kern="0" dirty="0">
                <a:solidFill>
                  <a:srgbClr val="FFFFFF"/>
                </a:solidFill>
                <a:latin typeface="Inter"/>
                <a:ea typeface="Inter"/>
                <a:cs typeface="Inter"/>
                <a:sym typeface="Inte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61960"/>
          </a:schemeClr>
        </a:solidFill>
        <a:effectLst/>
      </p:bgPr>
    </p:bg>
    <p:spTree>
      <p:nvGrpSpPr>
        <p:cNvPr id="1" name="Shape 498"/>
        <p:cNvGrpSpPr/>
        <p:nvPr/>
      </p:nvGrpSpPr>
      <p:grpSpPr>
        <a:xfrm>
          <a:off x="0" y="0"/>
          <a:ext cx="0" cy="0"/>
          <a:chOff x="0" y="0"/>
          <a:chExt cx="0" cy="0"/>
        </a:xfrm>
      </p:grpSpPr>
      <p:sp>
        <p:nvSpPr>
          <p:cNvPr id="499" name="Google Shape;499;p76"/>
          <p:cNvSpPr/>
          <p:nvPr/>
        </p:nvSpPr>
        <p:spPr>
          <a:xfrm>
            <a:off x="0" y="2406563"/>
            <a:ext cx="12204973" cy="4451437"/>
          </a:xfrm>
          <a:custGeom>
            <a:avLst/>
            <a:gdLst/>
            <a:ahLst/>
            <a:cxnLst/>
            <a:rect l="l" t="t" r="r" b="b"/>
            <a:pathLst>
              <a:path w="12204973" h="3880337" extrusionOk="0">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0" name="Google Shape;500;p76"/>
          <p:cNvSpPr/>
          <p:nvPr/>
        </p:nvSpPr>
        <p:spPr>
          <a:xfrm>
            <a:off x="721081" y="3021024"/>
            <a:ext cx="3364219" cy="2509045"/>
          </a:xfrm>
          <a:prstGeom prst="roundRect">
            <a:avLst>
              <a:gd name="adj" fmla="val 5783"/>
            </a:avLst>
          </a:prstGeom>
          <a:solidFill>
            <a:srgbClr val="9FC3E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1" name="Google Shape;501;p76"/>
          <p:cNvSpPr/>
          <p:nvPr/>
        </p:nvSpPr>
        <p:spPr>
          <a:xfrm>
            <a:off x="4413891" y="3021024"/>
            <a:ext cx="3364219" cy="2509045"/>
          </a:xfrm>
          <a:prstGeom prst="roundRect">
            <a:avLst>
              <a:gd name="adj" fmla="val 5783"/>
            </a:avLst>
          </a:prstGeom>
          <a:solidFill>
            <a:srgbClr val="9FC3E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2" name="Google Shape;502;p76"/>
          <p:cNvSpPr/>
          <p:nvPr/>
        </p:nvSpPr>
        <p:spPr>
          <a:xfrm>
            <a:off x="8106701" y="3021024"/>
            <a:ext cx="3364219" cy="2509045"/>
          </a:xfrm>
          <a:prstGeom prst="roundRect">
            <a:avLst>
              <a:gd name="adj" fmla="val 5783"/>
            </a:avLst>
          </a:prstGeom>
          <a:solidFill>
            <a:srgbClr val="9FC3EE"/>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3" name="Google Shape;503;p76"/>
          <p:cNvSpPr txBox="1"/>
          <p:nvPr/>
        </p:nvSpPr>
        <p:spPr>
          <a:xfrm>
            <a:off x="2061666" y="518161"/>
            <a:ext cx="8068669" cy="1231106"/>
          </a:xfrm>
          <a:prstGeom prst="rect">
            <a:avLst/>
          </a:prstGeom>
          <a:noFill/>
          <a:ln>
            <a:noFill/>
          </a:ln>
        </p:spPr>
        <p:txBody>
          <a:bodyPr spcFirstLastPara="1" wrap="square" lIns="0" tIns="0" rIns="0" bIns="0" anchor="t" anchorCtr="0">
            <a:spAutoFit/>
          </a:bodyPr>
          <a:lstStyle/>
          <a:p>
            <a:pPr algn="ctr" defTabSz="1219170">
              <a:buClr>
                <a:srgbClr val="000000"/>
              </a:buClr>
            </a:pPr>
            <a:r>
              <a:rPr lang="en" sz="4000" b="1" kern="0">
                <a:solidFill>
                  <a:srgbClr val="1E2860"/>
                </a:solidFill>
                <a:latin typeface="Inter"/>
                <a:ea typeface="Inter"/>
                <a:cs typeface="Inter"/>
                <a:sym typeface="Inter"/>
              </a:rPr>
              <a:t>Send Us Your Presentation Now</a:t>
            </a:r>
            <a:endParaRPr sz="1467" kern="0">
              <a:solidFill>
                <a:srgbClr val="000000"/>
              </a:solidFill>
              <a:latin typeface="Arial"/>
              <a:cs typeface="Arial"/>
              <a:sym typeface="Arial"/>
            </a:endParaRPr>
          </a:p>
          <a:p>
            <a:pPr algn="ctr" defTabSz="1219170">
              <a:buClr>
                <a:srgbClr val="000000"/>
              </a:buClr>
            </a:pPr>
            <a:r>
              <a:rPr lang="en" sz="4000" b="1" kern="0">
                <a:solidFill>
                  <a:srgbClr val="3EBF8A"/>
                </a:solidFill>
                <a:latin typeface="Inter"/>
                <a:ea typeface="Inter"/>
                <a:cs typeface="Inter"/>
                <a:sym typeface="Inter"/>
              </a:rPr>
              <a:t>And Stand Out Tomorrow</a:t>
            </a:r>
            <a:endParaRPr sz="1467" kern="0">
              <a:solidFill>
                <a:srgbClr val="000000"/>
              </a:solidFill>
              <a:latin typeface="Arial"/>
              <a:cs typeface="Arial"/>
              <a:sym typeface="Arial"/>
            </a:endParaRPr>
          </a:p>
        </p:txBody>
      </p:sp>
      <p:sp>
        <p:nvSpPr>
          <p:cNvPr id="504" name="Google Shape;504;p76"/>
          <p:cNvSpPr/>
          <p:nvPr/>
        </p:nvSpPr>
        <p:spPr>
          <a:xfrm>
            <a:off x="1369758" y="2411146"/>
            <a:ext cx="2066865" cy="1284005"/>
          </a:xfrm>
          <a:prstGeom prst="roundRect">
            <a:avLst>
              <a:gd name="adj" fmla="val 4798"/>
            </a:avLst>
          </a:prstGeom>
          <a:solidFill>
            <a:schemeClr val="lt1"/>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5" name="Google Shape;505;p76"/>
          <p:cNvSpPr/>
          <p:nvPr/>
        </p:nvSpPr>
        <p:spPr>
          <a:xfrm>
            <a:off x="5062569" y="2411146"/>
            <a:ext cx="2066865" cy="1284005"/>
          </a:xfrm>
          <a:prstGeom prst="roundRect">
            <a:avLst>
              <a:gd name="adj" fmla="val 4798"/>
            </a:avLst>
          </a:prstGeom>
          <a:solidFill>
            <a:schemeClr val="lt1"/>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06" name="Google Shape;506;p76"/>
          <p:cNvSpPr/>
          <p:nvPr/>
        </p:nvSpPr>
        <p:spPr>
          <a:xfrm>
            <a:off x="8755378" y="2411146"/>
            <a:ext cx="2066865" cy="1284005"/>
          </a:xfrm>
          <a:prstGeom prst="roundRect">
            <a:avLst>
              <a:gd name="adj" fmla="val 4798"/>
            </a:avLst>
          </a:prstGeom>
          <a:solidFill>
            <a:schemeClr val="lt1"/>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pic>
        <p:nvPicPr>
          <p:cNvPr id="507" name="Google Shape;507;p76" descr="A picture containing text, monitor, electronics, computer&#10;&#10;Description automatically generated"/>
          <p:cNvPicPr preferRelativeResize="0"/>
          <p:nvPr/>
        </p:nvPicPr>
        <p:blipFill rotWithShape="1">
          <a:blip r:embed="rId3">
            <a:alphaModFix/>
          </a:blip>
          <a:srcRect/>
          <a:stretch/>
        </p:blipFill>
        <p:spPr>
          <a:xfrm>
            <a:off x="1091831" y="2348823"/>
            <a:ext cx="2622719" cy="1558075"/>
          </a:xfrm>
          <a:prstGeom prst="rect">
            <a:avLst/>
          </a:prstGeom>
          <a:noFill/>
          <a:ln>
            <a:noFill/>
          </a:ln>
        </p:spPr>
      </p:pic>
      <p:sp>
        <p:nvSpPr>
          <p:cNvPr id="508" name="Google Shape;508;p76"/>
          <p:cNvSpPr/>
          <p:nvPr/>
        </p:nvSpPr>
        <p:spPr>
          <a:xfrm>
            <a:off x="1741721" y="2125176"/>
            <a:ext cx="1322939" cy="1322939"/>
          </a:xfrm>
          <a:prstGeom prst="ellipse">
            <a:avLst/>
          </a:prstGeom>
          <a:solidFill>
            <a:schemeClr val="lt1"/>
          </a:solidFill>
          <a:ln>
            <a:noFill/>
          </a:ln>
          <a:effectLst>
            <a:outerShdw blurRad="127000" dist="63500" dir="5400000" algn="t" rotWithShape="0">
              <a:srgbClr val="000000">
                <a:alpha val="14901"/>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Inter"/>
              <a:ea typeface="Inter"/>
              <a:cs typeface="Inter"/>
              <a:sym typeface="Inter"/>
            </a:endParaRPr>
          </a:p>
        </p:txBody>
      </p:sp>
      <p:pic>
        <p:nvPicPr>
          <p:cNvPr id="509" name="Google Shape;509;p76" descr="A picture containing text, monitor, electronics, computer&#10;&#10;Description automatically generated"/>
          <p:cNvPicPr preferRelativeResize="0"/>
          <p:nvPr/>
        </p:nvPicPr>
        <p:blipFill rotWithShape="1">
          <a:blip r:embed="rId3">
            <a:alphaModFix/>
          </a:blip>
          <a:srcRect/>
          <a:stretch/>
        </p:blipFill>
        <p:spPr>
          <a:xfrm>
            <a:off x="8477451" y="2348823"/>
            <a:ext cx="2622717" cy="1558075"/>
          </a:xfrm>
          <a:prstGeom prst="rect">
            <a:avLst/>
          </a:prstGeom>
          <a:noFill/>
          <a:ln>
            <a:noFill/>
          </a:ln>
        </p:spPr>
      </p:pic>
      <p:pic>
        <p:nvPicPr>
          <p:cNvPr id="510" name="Google Shape;510;p76" descr="A picture containing text, monitor, electronics, computer&#10;&#10;Description automatically generated"/>
          <p:cNvPicPr preferRelativeResize="0"/>
          <p:nvPr/>
        </p:nvPicPr>
        <p:blipFill rotWithShape="1">
          <a:blip r:embed="rId3">
            <a:alphaModFix/>
          </a:blip>
          <a:srcRect/>
          <a:stretch/>
        </p:blipFill>
        <p:spPr>
          <a:xfrm>
            <a:off x="4784642" y="2348823"/>
            <a:ext cx="2622719" cy="1558075"/>
          </a:xfrm>
          <a:prstGeom prst="rect">
            <a:avLst/>
          </a:prstGeom>
          <a:noFill/>
          <a:ln>
            <a:noFill/>
          </a:ln>
        </p:spPr>
      </p:pic>
      <p:pic>
        <p:nvPicPr>
          <p:cNvPr id="511" name="Google Shape;511;p76"/>
          <p:cNvPicPr preferRelativeResize="0"/>
          <p:nvPr/>
        </p:nvPicPr>
        <p:blipFill rotWithShape="1">
          <a:blip r:embed="rId4">
            <a:alphaModFix/>
          </a:blip>
          <a:srcRect/>
          <a:stretch/>
        </p:blipFill>
        <p:spPr>
          <a:xfrm rot="-5400000">
            <a:off x="2092729" y="2552736"/>
            <a:ext cx="620923" cy="467819"/>
          </a:xfrm>
          <a:prstGeom prst="rect">
            <a:avLst/>
          </a:prstGeom>
          <a:noFill/>
          <a:ln>
            <a:noFill/>
          </a:ln>
        </p:spPr>
      </p:pic>
      <p:grpSp>
        <p:nvGrpSpPr>
          <p:cNvPr id="512" name="Google Shape;512;p76"/>
          <p:cNvGrpSpPr/>
          <p:nvPr/>
        </p:nvGrpSpPr>
        <p:grpSpPr>
          <a:xfrm>
            <a:off x="9127341" y="2125176"/>
            <a:ext cx="1322939" cy="1322939"/>
            <a:chOff x="6341733" y="1647786"/>
            <a:chExt cx="914400" cy="914400"/>
          </a:xfrm>
        </p:grpSpPr>
        <p:sp>
          <p:nvSpPr>
            <p:cNvPr id="513" name="Google Shape;513;p76"/>
            <p:cNvSpPr/>
            <p:nvPr/>
          </p:nvSpPr>
          <p:spPr>
            <a:xfrm>
              <a:off x="6341733" y="1647786"/>
              <a:ext cx="914400" cy="914400"/>
            </a:xfrm>
            <a:prstGeom prst="ellipse">
              <a:avLst/>
            </a:prstGeom>
            <a:solidFill>
              <a:schemeClr val="lt1"/>
            </a:solidFill>
            <a:ln>
              <a:noFill/>
            </a:ln>
            <a:effectLst>
              <a:outerShdw blurRad="127000" dist="63500" dir="5400000" algn="t" rotWithShape="0">
                <a:srgbClr val="000000">
                  <a:alpha val="14901"/>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Inter"/>
                <a:ea typeface="Inter"/>
                <a:cs typeface="Inter"/>
                <a:sym typeface="Inter"/>
              </a:endParaRPr>
            </a:p>
          </p:txBody>
        </p:sp>
        <p:pic>
          <p:nvPicPr>
            <p:cNvPr id="514" name="Google Shape;514;p76"/>
            <p:cNvPicPr preferRelativeResize="0"/>
            <p:nvPr/>
          </p:nvPicPr>
          <p:blipFill rotWithShape="1">
            <a:blip r:embed="rId4">
              <a:alphaModFix/>
            </a:blip>
            <a:srcRect/>
            <a:stretch/>
          </p:blipFill>
          <p:spPr>
            <a:xfrm rot="-5400000" flipH="1">
              <a:off x="6584346" y="1943311"/>
              <a:ext cx="429175" cy="323351"/>
            </a:xfrm>
            <a:prstGeom prst="rect">
              <a:avLst/>
            </a:prstGeom>
            <a:noFill/>
            <a:ln>
              <a:noFill/>
            </a:ln>
          </p:spPr>
        </p:pic>
      </p:grpSp>
      <p:grpSp>
        <p:nvGrpSpPr>
          <p:cNvPr id="515" name="Google Shape;515;p76"/>
          <p:cNvGrpSpPr/>
          <p:nvPr/>
        </p:nvGrpSpPr>
        <p:grpSpPr>
          <a:xfrm>
            <a:off x="5434531" y="2125176"/>
            <a:ext cx="1322939" cy="1322939"/>
            <a:chOff x="3962394" y="1647786"/>
            <a:chExt cx="914400" cy="914400"/>
          </a:xfrm>
        </p:grpSpPr>
        <p:sp>
          <p:nvSpPr>
            <p:cNvPr id="516" name="Google Shape;516;p76"/>
            <p:cNvSpPr/>
            <p:nvPr/>
          </p:nvSpPr>
          <p:spPr>
            <a:xfrm>
              <a:off x="3962394" y="1647786"/>
              <a:ext cx="914400" cy="914400"/>
            </a:xfrm>
            <a:prstGeom prst="ellipse">
              <a:avLst/>
            </a:prstGeom>
            <a:solidFill>
              <a:schemeClr val="lt1"/>
            </a:solidFill>
            <a:ln>
              <a:noFill/>
            </a:ln>
            <a:effectLst>
              <a:outerShdw blurRad="127000" dist="63500" dir="5400000" algn="t" rotWithShape="0">
                <a:srgbClr val="000000">
                  <a:alpha val="14901"/>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Inter"/>
                <a:ea typeface="Inter"/>
                <a:cs typeface="Inter"/>
                <a:sym typeface="Inter"/>
              </a:endParaRPr>
            </a:p>
          </p:txBody>
        </p:sp>
        <p:pic>
          <p:nvPicPr>
            <p:cNvPr id="517" name="Google Shape;517;p76"/>
            <p:cNvPicPr preferRelativeResize="0"/>
            <p:nvPr/>
          </p:nvPicPr>
          <p:blipFill rotWithShape="1">
            <a:blip r:embed="rId5">
              <a:alphaModFix/>
            </a:blip>
            <a:srcRect/>
            <a:stretch/>
          </p:blipFill>
          <p:spPr>
            <a:xfrm>
              <a:off x="4239594" y="1942986"/>
              <a:ext cx="360000" cy="324000"/>
            </a:xfrm>
            <a:prstGeom prst="rect">
              <a:avLst/>
            </a:prstGeom>
            <a:noFill/>
            <a:ln>
              <a:noFill/>
            </a:ln>
          </p:spPr>
        </p:pic>
      </p:grpSp>
      <p:sp>
        <p:nvSpPr>
          <p:cNvPr id="518" name="Google Shape;518;p76"/>
          <p:cNvSpPr txBox="1"/>
          <p:nvPr/>
        </p:nvSpPr>
        <p:spPr>
          <a:xfrm>
            <a:off x="952497" y="4810600"/>
            <a:ext cx="2901388" cy="505968"/>
          </a:xfrm>
          <a:prstGeom prst="rect">
            <a:avLst/>
          </a:prstGeom>
          <a:noFill/>
          <a:ln>
            <a:noFill/>
          </a:ln>
        </p:spPr>
        <p:txBody>
          <a:bodyPr spcFirstLastPara="1" wrap="square" lIns="0" tIns="0" rIns="0" bIns="0" anchor="ctr" anchorCtr="0">
            <a:noAutofit/>
          </a:bodyPr>
          <a:lstStyle/>
          <a:p>
            <a:pPr algn="ctr" defTabSz="1219170">
              <a:buClr>
                <a:srgbClr val="1E2860"/>
              </a:buClr>
              <a:buSzPts val="1400"/>
            </a:pPr>
            <a:r>
              <a:rPr lang="en" sz="1867" b="1" kern="0">
                <a:solidFill>
                  <a:srgbClr val="1E2860"/>
                </a:solidFill>
                <a:latin typeface="Inter"/>
                <a:ea typeface="Inter"/>
                <a:cs typeface="Inter"/>
                <a:sym typeface="Inter"/>
              </a:rPr>
              <a:t>UPLOAD PRESENTATION</a:t>
            </a:r>
            <a:endParaRPr sz="1867" b="1" kern="0">
              <a:solidFill>
                <a:srgbClr val="1E2860"/>
              </a:solidFill>
              <a:latin typeface="Inter"/>
              <a:ea typeface="Inter"/>
              <a:cs typeface="Inter"/>
              <a:sym typeface="Inter"/>
            </a:endParaRPr>
          </a:p>
        </p:txBody>
      </p:sp>
      <p:sp>
        <p:nvSpPr>
          <p:cNvPr id="519" name="Google Shape;519;p76"/>
          <p:cNvSpPr/>
          <p:nvPr/>
        </p:nvSpPr>
        <p:spPr>
          <a:xfrm>
            <a:off x="1828118" y="4204093"/>
            <a:ext cx="1150145" cy="346203"/>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a:solidFill>
                  <a:srgbClr val="1E2860"/>
                </a:solidFill>
                <a:latin typeface="Inter"/>
                <a:ea typeface="Inter"/>
                <a:cs typeface="Inter"/>
                <a:sym typeface="Inter"/>
              </a:rPr>
              <a:t>STEP 1</a:t>
            </a:r>
            <a:endParaRPr sz="1200" b="1" kern="0">
              <a:solidFill>
                <a:srgbClr val="1E2860"/>
              </a:solidFill>
              <a:latin typeface="Inter"/>
              <a:ea typeface="Inter"/>
              <a:cs typeface="Inter"/>
              <a:sym typeface="Inter"/>
            </a:endParaRPr>
          </a:p>
        </p:txBody>
      </p:sp>
      <p:sp>
        <p:nvSpPr>
          <p:cNvPr id="520" name="Google Shape;520;p76"/>
          <p:cNvSpPr txBox="1"/>
          <p:nvPr/>
        </p:nvSpPr>
        <p:spPr>
          <a:xfrm>
            <a:off x="4645307" y="4810600"/>
            <a:ext cx="2901388" cy="505968"/>
          </a:xfrm>
          <a:prstGeom prst="rect">
            <a:avLst/>
          </a:prstGeom>
          <a:noFill/>
          <a:ln>
            <a:noFill/>
          </a:ln>
        </p:spPr>
        <p:txBody>
          <a:bodyPr spcFirstLastPara="1" wrap="square" lIns="0" tIns="0" rIns="0" bIns="0" anchor="ctr" anchorCtr="0">
            <a:noAutofit/>
          </a:bodyPr>
          <a:lstStyle/>
          <a:p>
            <a:pPr algn="ctr" defTabSz="1219170">
              <a:buClr>
                <a:srgbClr val="1E2860"/>
              </a:buClr>
              <a:buSzPts val="1400"/>
            </a:pPr>
            <a:r>
              <a:rPr lang="en" sz="1867" b="1" kern="0">
                <a:solidFill>
                  <a:srgbClr val="1E2860"/>
                </a:solidFill>
                <a:latin typeface="Inter"/>
                <a:ea typeface="Inter"/>
                <a:cs typeface="Inter"/>
                <a:sym typeface="Inter"/>
              </a:rPr>
              <a:t>REVIEW AND REVISE</a:t>
            </a:r>
            <a:endParaRPr sz="1867" b="1" kern="0">
              <a:solidFill>
                <a:srgbClr val="1E2860"/>
              </a:solidFill>
              <a:latin typeface="Inter"/>
              <a:ea typeface="Inter"/>
              <a:cs typeface="Inter"/>
              <a:sym typeface="Inter"/>
            </a:endParaRPr>
          </a:p>
        </p:txBody>
      </p:sp>
      <p:sp>
        <p:nvSpPr>
          <p:cNvPr id="521" name="Google Shape;521;p76"/>
          <p:cNvSpPr/>
          <p:nvPr/>
        </p:nvSpPr>
        <p:spPr>
          <a:xfrm>
            <a:off x="5520929" y="4204093"/>
            <a:ext cx="1150145" cy="346203"/>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a:solidFill>
                  <a:srgbClr val="1E2860"/>
                </a:solidFill>
                <a:latin typeface="Inter"/>
                <a:ea typeface="Inter"/>
                <a:cs typeface="Inter"/>
                <a:sym typeface="Inter"/>
              </a:rPr>
              <a:t>STEP 2</a:t>
            </a:r>
            <a:endParaRPr sz="1200" b="1" kern="0">
              <a:solidFill>
                <a:srgbClr val="1E2860"/>
              </a:solidFill>
              <a:latin typeface="Inter"/>
              <a:ea typeface="Inter"/>
              <a:cs typeface="Inter"/>
              <a:sym typeface="Inter"/>
            </a:endParaRPr>
          </a:p>
        </p:txBody>
      </p:sp>
      <p:sp>
        <p:nvSpPr>
          <p:cNvPr id="522" name="Google Shape;522;p76"/>
          <p:cNvSpPr txBox="1"/>
          <p:nvPr/>
        </p:nvSpPr>
        <p:spPr>
          <a:xfrm>
            <a:off x="8338117" y="4810600"/>
            <a:ext cx="2901388" cy="505968"/>
          </a:xfrm>
          <a:prstGeom prst="rect">
            <a:avLst/>
          </a:prstGeom>
          <a:noFill/>
          <a:ln>
            <a:noFill/>
          </a:ln>
        </p:spPr>
        <p:txBody>
          <a:bodyPr spcFirstLastPara="1" wrap="square" lIns="0" tIns="0" rIns="0" bIns="0" anchor="ctr" anchorCtr="0">
            <a:noAutofit/>
          </a:bodyPr>
          <a:lstStyle/>
          <a:p>
            <a:pPr algn="ctr" defTabSz="1219170">
              <a:buClr>
                <a:srgbClr val="1E2860"/>
              </a:buClr>
              <a:buSzPts val="1400"/>
            </a:pPr>
            <a:r>
              <a:rPr lang="en" sz="1867" b="1" kern="0">
                <a:solidFill>
                  <a:srgbClr val="1E2860"/>
                </a:solidFill>
                <a:latin typeface="Inter"/>
                <a:ea typeface="Inter"/>
                <a:cs typeface="Inter"/>
                <a:sym typeface="Inter"/>
              </a:rPr>
              <a:t>DOWNLOAD &amp; PRESENT</a:t>
            </a:r>
            <a:endParaRPr sz="1867" b="1" kern="0">
              <a:solidFill>
                <a:srgbClr val="1E2860"/>
              </a:solidFill>
              <a:latin typeface="Inter"/>
              <a:ea typeface="Inter"/>
              <a:cs typeface="Inter"/>
              <a:sym typeface="Inter"/>
            </a:endParaRPr>
          </a:p>
        </p:txBody>
      </p:sp>
      <p:sp>
        <p:nvSpPr>
          <p:cNvPr id="523" name="Google Shape;523;p76"/>
          <p:cNvSpPr/>
          <p:nvPr/>
        </p:nvSpPr>
        <p:spPr>
          <a:xfrm>
            <a:off x="9213740" y="4204093"/>
            <a:ext cx="1150145" cy="346203"/>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defTabSz="1219170">
              <a:buClr>
                <a:srgbClr val="1E2860"/>
              </a:buClr>
              <a:buSzPts val="900"/>
            </a:pPr>
            <a:r>
              <a:rPr lang="en" sz="1200" b="1" kern="0">
                <a:solidFill>
                  <a:srgbClr val="1E2860"/>
                </a:solidFill>
                <a:latin typeface="Inter"/>
                <a:ea typeface="Inter"/>
                <a:cs typeface="Inter"/>
                <a:sym typeface="Inter"/>
              </a:rPr>
              <a:t>STEP 3</a:t>
            </a:r>
            <a:endParaRPr sz="1200" b="1" kern="0">
              <a:solidFill>
                <a:srgbClr val="1E2860"/>
              </a:solidFill>
              <a:latin typeface="Inter"/>
              <a:ea typeface="Inter"/>
              <a:cs typeface="Inter"/>
              <a:sym typeface="Inter"/>
            </a:endParaRPr>
          </a:p>
        </p:txBody>
      </p:sp>
      <p:grpSp>
        <p:nvGrpSpPr>
          <p:cNvPr id="524" name="Google Shape;524;p76"/>
          <p:cNvGrpSpPr/>
          <p:nvPr/>
        </p:nvGrpSpPr>
        <p:grpSpPr>
          <a:xfrm>
            <a:off x="2519290" y="5996886"/>
            <a:ext cx="7458175" cy="471975"/>
            <a:chOff x="3443241" y="6139740"/>
            <a:chExt cx="7458175" cy="471975"/>
          </a:xfrm>
        </p:grpSpPr>
        <p:sp>
          <p:nvSpPr>
            <p:cNvPr id="525" name="Google Shape;525;p76">
              <a:hlinkClick r:id="rId6"/>
            </p:cNvPr>
            <p:cNvSpPr/>
            <p:nvPr/>
          </p:nvSpPr>
          <p:spPr>
            <a:xfrm>
              <a:off x="4438520" y="6175857"/>
              <a:ext cx="2901300" cy="389400"/>
            </a:xfrm>
            <a:prstGeom prst="roundRect">
              <a:avLst>
                <a:gd name="adj" fmla="val 50000"/>
              </a:avLst>
            </a:prstGeom>
            <a:solidFill>
              <a:srgbClr val="3EBF8A"/>
            </a:solidFill>
            <a:ln>
              <a:noFill/>
            </a:ln>
            <a:effectLst>
              <a:outerShdw blurRad="127000" dist="63500" dir="5400000" algn="t" rotWithShape="0">
                <a:srgbClr val="000000">
                  <a:alpha val="14901"/>
                </a:srgbClr>
              </a:outerShdw>
            </a:effectLst>
          </p:spPr>
          <p:txBody>
            <a:bodyPr spcFirstLastPara="1" wrap="square" lIns="68567" tIns="34267" rIns="68567" bIns="34267" anchor="ctr" anchorCtr="0">
              <a:noAutofit/>
            </a:bodyPr>
            <a:lstStyle/>
            <a:p>
              <a:pPr algn="ctr" defTabSz="1219170">
                <a:buClr>
                  <a:srgbClr val="FFFFFF"/>
                </a:buClr>
                <a:buSzPts val="1100"/>
              </a:pPr>
              <a:r>
                <a:rPr lang="en" sz="1867" b="1" kern="0" dirty="0">
                  <a:solidFill>
                    <a:srgbClr val="FFFFFF"/>
                  </a:solidFill>
                  <a:latin typeface="Inter"/>
                  <a:ea typeface="Inter"/>
                  <a:cs typeface="Inter"/>
                  <a:sym typeface="Inter"/>
                </a:rPr>
                <a:t>24slides.com/prices</a:t>
              </a:r>
              <a:endParaRPr sz="1067" kern="0" dirty="0">
                <a:solidFill>
                  <a:srgbClr val="FFFFFF"/>
                </a:solidFill>
                <a:latin typeface="Inter"/>
                <a:ea typeface="Inter"/>
                <a:cs typeface="Inter"/>
                <a:sym typeface="Inter"/>
              </a:endParaRPr>
            </a:p>
          </p:txBody>
        </p:sp>
        <p:sp>
          <p:nvSpPr>
            <p:cNvPr id="526" name="Google Shape;526;p76"/>
            <p:cNvSpPr txBox="1"/>
            <p:nvPr/>
          </p:nvSpPr>
          <p:spPr>
            <a:xfrm>
              <a:off x="7385116" y="6139740"/>
              <a:ext cx="3516300" cy="471975"/>
            </a:xfrm>
            <a:prstGeom prst="rect">
              <a:avLst/>
            </a:prstGeom>
            <a:noFill/>
            <a:ln>
              <a:noFill/>
            </a:ln>
          </p:spPr>
          <p:txBody>
            <a:bodyPr spcFirstLastPara="1" wrap="square" lIns="91433" tIns="91433" rIns="91433" bIns="91433" anchor="t" anchorCtr="0">
              <a:spAutoFit/>
            </a:bodyPr>
            <a:lstStyle/>
            <a:p>
              <a:pPr defTabSz="1219170">
                <a:buClr>
                  <a:srgbClr val="FFFFFF"/>
                </a:buClr>
                <a:buSzPts val="1400"/>
              </a:pPr>
              <a:r>
                <a:rPr lang="en" sz="1867" b="1" kern="0">
                  <a:solidFill>
                    <a:srgbClr val="FFFFFF"/>
                  </a:solidFill>
                  <a:latin typeface="Inter"/>
                  <a:ea typeface="Inter"/>
                  <a:cs typeface="Inter"/>
                  <a:sym typeface="Inter"/>
                </a:rPr>
                <a:t>FOR MORE INFORMATION</a:t>
              </a:r>
              <a:endParaRPr sz="1867" b="1" kern="0">
                <a:solidFill>
                  <a:srgbClr val="FFFFFF"/>
                </a:solidFill>
                <a:latin typeface="Inter"/>
                <a:ea typeface="Inter"/>
                <a:cs typeface="Inter"/>
                <a:sym typeface="Inter"/>
              </a:endParaRPr>
            </a:p>
          </p:txBody>
        </p:sp>
        <p:sp>
          <p:nvSpPr>
            <p:cNvPr id="527" name="Google Shape;527;p76"/>
            <p:cNvSpPr txBox="1"/>
            <p:nvPr/>
          </p:nvSpPr>
          <p:spPr>
            <a:xfrm>
              <a:off x="3443241" y="6139740"/>
              <a:ext cx="958800" cy="471975"/>
            </a:xfrm>
            <a:prstGeom prst="rect">
              <a:avLst/>
            </a:prstGeom>
            <a:noFill/>
            <a:ln>
              <a:noFill/>
            </a:ln>
          </p:spPr>
          <p:txBody>
            <a:bodyPr spcFirstLastPara="1" wrap="square" lIns="91433" tIns="91433" rIns="91433" bIns="91433" anchor="t" anchorCtr="0">
              <a:spAutoFit/>
            </a:bodyPr>
            <a:lstStyle/>
            <a:p>
              <a:pPr defTabSz="1219170">
                <a:buClr>
                  <a:srgbClr val="FFFFFF"/>
                </a:buClr>
                <a:buSzPts val="1400"/>
              </a:pPr>
              <a:r>
                <a:rPr lang="en" sz="1867" b="1" kern="0">
                  <a:solidFill>
                    <a:srgbClr val="FFFFFF"/>
                  </a:solidFill>
                  <a:latin typeface="Inter"/>
                  <a:ea typeface="Inter"/>
                  <a:cs typeface="Inter"/>
                  <a:sym typeface="Inter"/>
                </a:rPr>
                <a:t>GO TO</a:t>
              </a:r>
              <a:endParaRPr sz="1867" b="1" kern="0">
                <a:solidFill>
                  <a:srgbClr val="FFFFFF"/>
                </a:solidFill>
                <a:latin typeface="Inter"/>
                <a:ea typeface="Inter"/>
                <a:cs typeface="Inter"/>
                <a:sym typeface="Inter"/>
              </a:endParaRPr>
            </a:p>
          </p:txBody>
        </p:sp>
      </p:grpSp>
      <p:grpSp>
        <p:nvGrpSpPr>
          <p:cNvPr id="528" name="Google Shape;528;p76"/>
          <p:cNvGrpSpPr/>
          <p:nvPr/>
        </p:nvGrpSpPr>
        <p:grpSpPr>
          <a:xfrm rot="10800000">
            <a:off x="-289561" y="5791802"/>
            <a:ext cx="2504049" cy="1222173"/>
            <a:chOff x="5470199" y="-196657"/>
            <a:chExt cx="6968218" cy="3401039"/>
          </a:xfrm>
        </p:grpSpPr>
        <p:sp>
          <p:nvSpPr>
            <p:cNvPr id="529" name="Google Shape;529;p76"/>
            <p:cNvSpPr/>
            <p:nvPr/>
          </p:nvSpPr>
          <p:spPr>
            <a:xfrm>
              <a:off x="5470199" y="1"/>
              <a:ext cx="6734882" cy="3204381"/>
            </a:xfrm>
            <a:custGeom>
              <a:avLst/>
              <a:gdLst/>
              <a:ahLst/>
              <a:cxnLst/>
              <a:rect l="l" t="t" r="r" b="b"/>
              <a:pathLst>
                <a:path w="6734882" h="3204381" extrusionOk="0">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lt1">
                <a:alpha val="9803"/>
              </a:schemeClr>
            </a:solidFill>
            <a:ln>
              <a:noFill/>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530" name="Google Shape;530;p76"/>
            <p:cNvSpPr/>
            <p:nvPr/>
          </p:nvSpPr>
          <p:spPr>
            <a:xfrm>
              <a:off x="5703535" y="-196657"/>
              <a:ext cx="6734882" cy="3204381"/>
            </a:xfrm>
            <a:custGeom>
              <a:avLst/>
              <a:gdLst/>
              <a:ahLst/>
              <a:cxnLst/>
              <a:rect l="l" t="t" r="r" b="b"/>
              <a:pathLst>
                <a:path w="6734882" h="3204381" extrusionOk="0">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w="12700" cap="flat" cmpd="sng">
              <a:solidFill>
                <a:srgbClr val="F2F2F2"/>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92B8D2-9841-8845-89AA-71EAC2A5C0E8}"/>
              </a:ext>
            </a:extLst>
          </p:cNvPr>
          <p:cNvGraphicFramePr>
            <a:graphicFrameLocks noChangeAspect="1"/>
          </p:cNvGraphicFramePr>
          <p:nvPr>
            <p:custDataLst>
              <p:tags r:id="rId1"/>
            </p:custDataLst>
            <p:extLst>
              <p:ext uri="{D42A27DB-BD31-4B8C-83A1-F6EECF244321}">
                <p14:modId xmlns:p14="http://schemas.microsoft.com/office/powerpoint/2010/main" val="11090073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377C045-D98A-A24A-853E-65BBEE7EFDA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400" b="1" dirty="0">
              <a:latin typeface="Segoe UI" panose="020B0502040204020203" pitchFamily="34" charset="0"/>
              <a:ea typeface="+mj-ea"/>
              <a:sym typeface="Segoe UI" panose="020B0502040204020203" pitchFamily="34" charset="0"/>
            </a:endParaRPr>
          </a:p>
        </p:txBody>
      </p:sp>
      <p:pic>
        <p:nvPicPr>
          <p:cNvPr id="56" name="Picture 55">
            <a:extLst>
              <a:ext uri="{FF2B5EF4-FFF2-40B4-BE49-F238E27FC236}">
                <a16:creationId xmlns:a16="http://schemas.microsoft.com/office/drawing/2014/main" id="{CC7195BF-C4B9-A140-98A1-C0CF33021567}"/>
              </a:ext>
            </a:extLst>
          </p:cNvPr>
          <p:cNvPicPr>
            <a:picLocks noChangeAspect="1"/>
          </p:cNvPicPr>
          <p:nvPr/>
        </p:nvPicPr>
        <p:blipFill rotWithShape="1">
          <a:blip r:embed="rId7">
            <a:extLst>
              <a:ext uri="{28A0092B-C50C-407E-A947-70E740481C1C}">
                <a14:useLocalDpi xmlns:a14="http://schemas.microsoft.com/office/drawing/2010/main" val="0"/>
              </a:ext>
            </a:extLst>
          </a:blip>
          <a:srcRect l="15566" r="17643"/>
          <a:stretch/>
        </p:blipFill>
        <p:spPr>
          <a:xfrm>
            <a:off x="5608522" y="0"/>
            <a:ext cx="6050077" cy="6038841"/>
          </a:xfrm>
          <a:prstGeom prst="rect">
            <a:avLst/>
          </a:prstGeom>
          <a:solidFill>
            <a:schemeClr val="accent1"/>
          </a:solidFill>
          <a:ln>
            <a:noFill/>
          </a:ln>
          <a:effectLst>
            <a:outerShdw blurRad="508000" dist="38100" dir="2700000" algn="tl" rotWithShape="0">
              <a:prstClr val="black">
                <a:alpha val="10000"/>
              </a:prstClr>
            </a:outerShdw>
          </a:effectLst>
        </p:spPr>
      </p:pic>
      <p:sp>
        <p:nvSpPr>
          <p:cNvPr id="2" name="Title 1">
            <a:extLst>
              <a:ext uri="{FF2B5EF4-FFF2-40B4-BE49-F238E27FC236}">
                <a16:creationId xmlns:a16="http://schemas.microsoft.com/office/drawing/2014/main" id="{8394C710-0156-BD43-B088-064424BC9A50}"/>
              </a:ext>
            </a:extLst>
          </p:cNvPr>
          <p:cNvSpPr>
            <a:spLocks noGrp="1"/>
          </p:cNvSpPr>
          <p:nvPr>
            <p:ph type="title"/>
          </p:nvPr>
        </p:nvSpPr>
        <p:spPr>
          <a:xfrm>
            <a:off x="2366682" y="860781"/>
            <a:ext cx="2688012" cy="1495794"/>
          </a:xfrm>
        </p:spPr>
        <p:txBody>
          <a:bodyPr wrap="square" lIns="0" tIns="0" rIns="0" bIns="0">
            <a:spAutoFit/>
          </a:bodyPr>
          <a:lstStyle/>
          <a:p>
            <a:r>
              <a:rPr lang="en-US" sz="5400" dirty="0">
                <a:solidFill>
                  <a:schemeClr val="accent4"/>
                </a:solidFill>
              </a:rPr>
              <a:t>What is Netflix?</a:t>
            </a:r>
          </a:p>
        </p:txBody>
      </p:sp>
      <p:sp>
        <p:nvSpPr>
          <p:cNvPr id="5" name="Round Same Side Corner Rectangle 4">
            <a:extLst>
              <a:ext uri="{FF2B5EF4-FFF2-40B4-BE49-F238E27FC236}">
                <a16:creationId xmlns:a16="http://schemas.microsoft.com/office/drawing/2014/main" id="{0005929F-5A19-6445-A268-91F2A0FE5BEB}"/>
              </a:ext>
            </a:extLst>
          </p:cNvPr>
          <p:cNvSpPr/>
          <p:nvPr/>
        </p:nvSpPr>
        <p:spPr>
          <a:xfrm flipV="1">
            <a:off x="5623069" y="-9"/>
            <a:ext cx="6050078" cy="6038850"/>
          </a:xfrm>
          <a:prstGeom prst="round2SameRect">
            <a:avLst>
              <a:gd name="adj1" fmla="val 0"/>
              <a:gd name="adj2" fmla="val 0"/>
            </a:avLst>
          </a:pr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CD84E7A2-5B64-0C49-B272-9D72DCE979BE}"/>
              </a:ext>
            </a:extLst>
          </p:cNvPr>
          <p:cNvSpPr/>
          <p:nvPr/>
        </p:nvSpPr>
        <p:spPr>
          <a:xfrm>
            <a:off x="533400" y="2994212"/>
            <a:ext cx="5852160" cy="3044638"/>
          </a:xfrm>
          <a:prstGeom prst="roundRect">
            <a:avLst>
              <a:gd name="adj" fmla="val 0"/>
            </a:avLst>
          </a:prstGeom>
          <a:solidFill>
            <a:schemeClr val="accent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b="0" i="0" dirty="0">
                <a:solidFill>
                  <a:srgbClr val="4D5156"/>
                </a:solidFill>
                <a:effectLst/>
                <a:latin typeface="Google Sans"/>
              </a:rPr>
              <a:t> </a:t>
            </a:r>
          </a:p>
          <a:p>
            <a:pPr algn="l"/>
            <a:endParaRPr lang="en-US" dirty="0">
              <a:solidFill>
                <a:srgbClr val="4D5156"/>
              </a:solidFill>
              <a:latin typeface="Google Sans"/>
            </a:endParaRPr>
          </a:p>
          <a:p>
            <a:pPr algn="l"/>
            <a:endParaRPr lang="en-US" b="0" i="0" dirty="0">
              <a:solidFill>
                <a:srgbClr val="4D5156"/>
              </a:solidFill>
              <a:effectLst/>
              <a:latin typeface="Google Sans"/>
            </a:endParaRPr>
          </a:p>
          <a:p>
            <a:pPr algn="l"/>
            <a:endParaRPr lang="en-US" dirty="0">
              <a:solidFill>
                <a:srgbClr val="4D5156"/>
              </a:solidFill>
              <a:latin typeface="Google Sans"/>
            </a:endParaRPr>
          </a:p>
          <a:p>
            <a:pPr algn="l"/>
            <a:endParaRPr lang="en-US" b="0" i="0" dirty="0">
              <a:solidFill>
                <a:srgbClr val="4D5156"/>
              </a:solidFill>
              <a:effectLst/>
              <a:latin typeface="Google Sans"/>
            </a:endParaRPr>
          </a:p>
          <a:p>
            <a:pPr algn="l"/>
            <a:r>
              <a:rPr lang="en-US" b="0" i="0" dirty="0">
                <a:solidFill>
                  <a:srgbClr val="4D5156"/>
                </a:solidFill>
                <a:effectLst/>
                <a:latin typeface="Google Sans"/>
              </a:rPr>
              <a:t>Netflix is </a:t>
            </a:r>
            <a:r>
              <a:rPr lang="en-US" b="0" i="0" dirty="0">
                <a:solidFill>
                  <a:srgbClr val="040C28"/>
                </a:solidFill>
                <a:effectLst/>
                <a:latin typeface="Google Sans"/>
              </a:rPr>
              <a:t>a subscription-based streaming service that allows our members to watch TV shows and movies on an internet-connected device</a:t>
            </a:r>
            <a:r>
              <a:rPr lang="en-US" b="0" i="0" dirty="0">
                <a:solidFill>
                  <a:srgbClr val="4D5156"/>
                </a:solidFill>
                <a:effectLst/>
                <a:latin typeface="Google Sans"/>
              </a:rPr>
              <a:t>. Depending on your plan, you can also download TV shows and movies to your iOS, Android, or Windows 10 device and watch without an internet connection.</a:t>
            </a:r>
            <a:endParaRPr lang="en-US" b="0" i="0" dirty="0">
              <a:solidFill>
                <a:srgbClr val="202124"/>
              </a:solidFill>
              <a:effectLst/>
              <a:latin typeface="arial" panose="020B0604020202020204" pitchFamily="34" charset="0"/>
            </a:endParaRPr>
          </a:p>
          <a:p>
            <a:br>
              <a:rPr lang="en-US" b="0" i="0" dirty="0">
                <a:solidFill>
                  <a:srgbClr val="202124"/>
                </a:solidFill>
                <a:effectLst/>
                <a:latin typeface="arial" panose="020B0604020202020204" pitchFamily="34" charset="0"/>
              </a:rPr>
            </a:br>
            <a:endParaRPr lang="en-US" dirty="0"/>
          </a:p>
        </p:txBody>
      </p:sp>
      <p:pic>
        <p:nvPicPr>
          <p:cNvPr id="10" name="Picture 9">
            <a:extLst>
              <a:ext uri="{FF2B5EF4-FFF2-40B4-BE49-F238E27FC236}">
                <a16:creationId xmlns:a16="http://schemas.microsoft.com/office/drawing/2014/main" id="{88B2C328-DA5E-5845-A41C-2168F6BD77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919" y="819150"/>
            <a:ext cx="865094" cy="1579057"/>
          </a:xfrm>
          <a:prstGeom prst="rect">
            <a:avLst/>
          </a:prstGeom>
        </p:spPr>
      </p:pic>
      <p:grpSp>
        <p:nvGrpSpPr>
          <p:cNvPr id="30" name="Group 29">
            <a:extLst>
              <a:ext uri="{FF2B5EF4-FFF2-40B4-BE49-F238E27FC236}">
                <a16:creationId xmlns:a16="http://schemas.microsoft.com/office/drawing/2014/main" id="{8D236B91-04D3-6B49-BA1B-C3259DA93D37}"/>
              </a:ext>
            </a:extLst>
          </p:cNvPr>
          <p:cNvGrpSpPr/>
          <p:nvPr/>
        </p:nvGrpSpPr>
        <p:grpSpPr>
          <a:xfrm>
            <a:off x="909919" y="3470333"/>
            <a:ext cx="789227" cy="763767"/>
            <a:chOff x="909919" y="3586400"/>
            <a:chExt cx="669291" cy="647700"/>
          </a:xfrm>
        </p:grpSpPr>
        <p:sp>
          <p:nvSpPr>
            <p:cNvPr id="13" name="Freeform 60">
              <a:extLst>
                <a:ext uri="{FF2B5EF4-FFF2-40B4-BE49-F238E27FC236}">
                  <a16:creationId xmlns:a16="http://schemas.microsoft.com/office/drawing/2014/main" id="{E802CAB2-EE52-7441-B930-17EDCC46C470}"/>
                </a:ext>
              </a:extLst>
            </p:cNvPr>
            <p:cNvSpPr>
              <a:spLocks/>
            </p:cNvSpPr>
            <p:nvPr/>
          </p:nvSpPr>
          <p:spPr bwMode="auto">
            <a:xfrm>
              <a:off x="909919" y="3586400"/>
              <a:ext cx="669291" cy="468811"/>
            </a:xfrm>
            <a:custGeom>
              <a:avLst/>
              <a:gdLst>
                <a:gd name="T0" fmla="*/ 32 w 92"/>
                <a:gd name="T1" fmla="*/ 64 h 64"/>
                <a:gd name="T2" fmla="*/ 6 w 92"/>
                <a:gd name="T3" fmla="*/ 64 h 64"/>
                <a:gd name="T4" fmla="*/ 0 w 92"/>
                <a:gd name="T5" fmla="*/ 58 h 64"/>
                <a:gd name="T6" fmla="*/ 0 w 92"/>
                <a:gd name="T7" fmla="*/ 6 h 64"/>
                <a:gd name="T8" fmla="*/ 6 w 92"/>
                <a:gd name="T9" fmla="*/ 0 h 64"/>
                <a:gd name="T10" fmla="*/ 86 w 92"/>
                <a:gd name="T11" fmla="*/ 0 h 64"/>
                <a:gd name="T12" fmla="*/ 92 w 92"/>
                <a:gd name="T13" fmla="*/ 6 h 64"/>
                <a:gd name="T14" fmla="*/ 92 w 92"/>
                <a:gd name="T15" fmla="*/ 58 h 64"/>
                <a:gd name="T16" fmla="*/ 86 w 92"/>
                <a:gd name="T17" fmla="*/ 64 h 64"/>
                <a:gd name="T18" fmla="*/ 80 w 92"/>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4">
                  <a:moveTo>
                    <a:pt x="32" y="64"/>
                  </a:moveTo>
                  <a:cubicBezTo>
                    <a:pt x="6" y="64"/>
                    <a:pt x="6" y="64"/>
                    <a:pt x="6" y="64"/>
                  </a:cubicBezTo>
                  <a:cubicBezTo>
                    <a:pt x="3" y="64"/>
                    <a:pt x="0" y="61"/>
                    <a:pt x="0" y="58"/>
                  </a:cubicBezTo>
                  <a:cubicBezTo>
                    <a:pt x="0" y="6"/>
                    <a:pt x="0" y="6"/>
                    <a:pt x="0" y="6"/>
                  </a:cubicBezTo>
                  <a:cubicBezTo>
                    <a:pt x="0" y="3"/>
                    <a:pt x="3" y="0"/>
                    <a:pt x="6" y="0"/>
                  </a:cubicBezTo>
                  <a:cubicBezTo>
                    <a:pt x="86" y="0"/>
                    <a:pt x="86" y="0"/>
                    <a:pt x="86" y="0"/>
                  </a:cubicBezTo>
                  <a:cubicBezTo>
                    <a:pt x="89" y="0"/>
                    <a:pt x="92" y="3"/>
                    <a:pt x="92" y="6"/>
                  </a:cubicBezTo>
                  <a:cubicBezTo>
                    <a:pt x="92" y="58"/>
                    <a:pt x="92" y="58"/>
                    <a:pt x="92" y="58"/>
                  </a:cubicBezTo>
                  <a:cubicBezTo>
                    <a:pt x="92" y="61"/>
                    <a:pt x="89" y="64"/>
                    <a:pt x="86" y="64"/>
                  </a:cubicBezTo>
                  <a:cubicBezTo>
                    <a:pt x="80" y="64"/>
                    <a:pt x="80" y="64"/>
                    <a:pt x="80" y="6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61">
              <a:extLst>
                <a:ext uri="{FF2B5EF4-FFF2-40B4-BE49-F238E27FC236}">
                  <a16:creationId xmlns:a16="http://schemas.microsoft.com/office/drawing/2014/main" id="{E0FD816F-8E35-4247-8A8E-1078E558F9D7}"/>
                </a:ext>
              </a:extLst>
            </p:cNvPr>
            <p:cNvSpPr>
              <a:spLocks/>
            </p:cNvSpPr>
            <p:nvPr/>
          </p:nvSpPr>
          <p:spPr bwMode="auto">
            <a:xfrm>
              <a:off x="968519" y="3645002"/>
              <a:ext cx="555171" cy="351609"/>
            </a:xfrm>
            <a:custGeom>
              <a:avLst/>
              <a:gdLst>
                <a:gd name="T0" fmla="*/ 56 w 180"/>
                <a:gd name="T1" fmla="*/ 114 h 114"/>
                <a:gd name="T2" fmla="*/ 0 w 180"/>
                <a:gd name="T3" fmla="*/ 114 h 114"/>
                <a:gd name="T4" fmla="*/ 0 w 180"/>
                <a:gd name="T5" fmla="*/ 0 h 114"/>
                <a:gd name="T6" fmla="*/ 180 w 180"/>
                <a:gd name="T7" fmla="*/ 0 h 114"/>
                <a:gd name="T8" fmla="*/ 180 w 180"/>
                <a:gd name="T9" fmla="*/ 114 h 114"/>
                <a:gd name="T10" fmla="*/ 170 w 180"/>
                <a:gd name="T11" fmla="*/ 114 h 114"/>
              </a:gdLst>
              <a:ahLst/>
              <a:cxnLst>
                <a:cxn ang="0">
                  <a:pos x="T0" y="T1"/>
                </a:cxn>
                <a:cxn ang="0">
                  <a:pos x="T2" y="T3"/>
                </a:cxn>
                <a:cxn ang="0">
                  <a:pos x="T4" y="T5"/>
                </a:cxn>
                <a:cxn ang="0">
                  <a:pos x="T6" y="T7"/>
                </a:cxn>
                <a:cxn ang="0">
                  <a:pos x="T8" y="T9"/>
                </a:cxn>
                <a:cxn ang="0">
                  <a:pos x="T10" y="T11"/>
                </a:cxn>
              </a:cxnLst>
              <a:rect l="0" t="0" r="r" b="b"/>
              <a:pathLst>
                <a:path w="180" h="114">
                  <a:moveTo>
                    <a:pt x="56" y="114"/>
                  </a:moveTo>
                  <a:lnTo>
                    <a:pt x="0" y="114"/>
                  </a:lnTo>
                  <a:lnTo>
                    <a:pt x="0" y="0"/>
                  </a:lnTo>
                  <a:lnTo>
                    <a:pt x="180" y="0"/>
                  </a:lnTo>
                  <a:lnTo>
                    <a:pt x="180" y="114"/>
                  </a:lnTo>
                  <a:lnTo>
                    <a:pt x="170" y="114"/>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Rectangle 62">
              <a:extLst>
                <a:ext uri="{FF2B5EF4-FFF2-40B4-BE49-F238E27FC236}">
                  <a16:creationId xmlns:a16="http://schemas.microsoft.com/office/drawing/2014/main" id="{201EF7A6-C345-7A4D-895F-7D2940496257}"/>
                </a:ext>
              </a:extLst>
            </p:cNvPr>
            <p:cNvSpPr>
              <a:spLocks noChangeArrowheads="1"/>
            </p:cNvSpPr>
            <p:nvPr/>
          </p:nvSpPr>
          <p:spPr bwMode="auto">
            <a:xfrm>
              <a:off x="1230685" y="3938009"/>
              <a:ext cx="175805" cy="296091"/>
            </a:xfrm>
            <a:prstGeom prst="rect">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Oval 63">
              <a:extLst>
                <a:ext uri="{FF2B5EF4-FFF2-40B4-BE49-F238E27FC236}">
                  <a16:creationId xmlns:a16="http://schemas.microsoft.com/office/drawing/2014/main" id="{A95DFE4B-D00B-524A-9944-A806AD7BBB3F}"/>
                </a:ext>
              </a:extLst>
            </p:cNvPr>
            <p:cNvSpPr>
              <a:spLocks noChangeArrowheads="1"/>
            </p:cNvSpPr>
            <p:nvPr/>
          </p:nvSpPr>
          <p:spPr bwMode="auto">
            <a:xfrm>
              <a:off x="1273865" y="3984274"/>
              <a:ext cx="30843"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Oval 64">
              <a:extLst>
                <a:ext uri="{FF2B5EF4-FFF2-40B4-BE49-F238E27FC236}">
                  <a16:creationId xmlns:a16="http://schemas.microsoft.com/office/drawing/2014/main" id="{F58985C3-2D9A-474F-9E59-1BF73108C465}"/>
                </a:ext>
              </a:extLst>
            </p:cNvPr>
            <p:cNvSpPr>
              <a:spLocks noChangeArrowheads="1"/>
            </p:cNvSpPr>
            <p:nvPr/>
          </p:nvSpPr>
          <p:spPr bwMode="auto">
            <a:xfrm>
              <a:off x="1332465" y="3984274"/>
              <a:ext cx="27760"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Oval 65">
              <a:extLst>
                <a:ext uri="{FF2B5EF4-FFF2-40B4-BE49-F238E27FC236}">
                  <a16:creationId xmlns:a16="http://schemas.microsoft.com/office/drawing/2014/main" id="{7C4AD387-E208-3D49-BA36-22DA96913BC4}"/>
                </a:ext>
              </a:extLst>
            </p:cNvPr>
            <p:cNvSpPr>
              <a:spLocks noChangeArrowheads="1"/>
            </p:cNvSpPr>
            <p:nvPr/>
          </p:nvSpPr>
          <p:spPr bwMode="auto">
            <a:xfrm>
              <a:off x="1273865" y="4042874"/>
              <a:ext cx="30843"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Oval 66">
              <a:extLst>
                <a:ext uri="{FF2B5EF4-FFF2-40B4-BE49-F238E27FC236}">
                  <a16:creationId xmlns:a16="http://schemas.microsoft.com/office/drawing/2014/main" id="{40EB16FC-E226-FA4D-BAE8-CCE743053BB6}"/>
                </a:ext>
              </a:extLst>
            </p:cNvPr>
            <p:cNvSpPr>
              <a:spLocks noChangeArrowheads="1"/>
            </p:cNvSpPr>
            <p:nvPr/>
          </p:nvSpPr>
          <p:spPr bwMode="auto">
            <a:xfrm>
              <a:off x="1332465" y="4042874"/>
              <a:ext cx="27760"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Oval 67">
              <a:extLst>
                <a:ext uri="{FF2B5EF4-FFF2-40B4-BE49-F238E27FC236}">
                  <a16:creationId xmlns:a16="http://schemas.microsoft.com/office/drawing/2014/main" id="{AB86EE6B-CC8D-2B42-BD7F-0F6623225D85}"/>
                </a:ext>
              </a:extLst>
            </p:cNvPr>
            <p:cNvSpPr>
              <a:spLocks noChangeArrowheads="1"/>
            </p:cNvSpPr>
            <p:nvPr/>
          </p:nvSpPr>
          <p:spPr bwMode="auto">
            <a:xfrm>
              <a:off x="1273865" y="4101477"/>
              <a:ext cx="30843"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Oval 68">
              <a:extLst>
                <a:ext uri="{FF2B5EF4-FFF2-40B4-BE49-F238E27FC236}">
                  <a16:creationId xmlns:a16="http://schemas.microsoft.com/office/drawing/2014/main" id="{F59E9774-2B28-B74F-B890-65992CFF2435}"/>
                </a:ext>
              </a:extLst>
            </p:cNvPr>
            <p:cNvSpPr>
              <a:spLocks noChangeArrowheads="1"/>
            </p:cNvSpPr>
            <p:nvPr/>
          </p:nvSpPr>
          <p:spPr bwMode="auto">
            <a:xfrm>
              <a:off x="1332465" y="4101477"/>
              <a:ext cx="27760" cy="2776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69">
              <a:extLst>
                <a:ext uri="{FF2B5EF4-FFF2-40B4-BE49-F238E27FC236}">
                  <a16:creationId xmlns:a16="http://schemas.microsoft.com/office/drawing/2014/main" id="{8816E31E-CBE1-2E4E-941D-5CBF2B8F6338}"/>
                </a:ext>
              </a:extLst>
            </p:cNvPr>
            <p:cNvSpPr>
              <a:spLocks/>
            </p:cNvSpPr>
            <p:nvPr/>
          </p:nvSpPr>
          <p:spPr bwMode="auto">
            <a:xfrm>
              <a:off x="1224516" y="3740614"/>
              <a:ext cx="194311" cy="37011"/>
            </a:xfrm>
            <a:custGeom>
              <a:avLst/>
              <a:gdLst>
                <a:gd name="T0" fmla="*/ 27 w 27"/>
                <a:gd name="T1" fmla="*/ 5 h 5"/>
                <a:gd name="T2" fmla="*/ 0 w 27"/>
                <a:gd name="T3" fmla="*/ 4 h 5"/>
              </a:gdLst>
              <a:ahLst/>
              <a:cxnLst>
                <a:cxn ang="0">
                  <a:pos x="T0" y="T1"/>
                </a:cxn>
                <a:cxn ang="0">
                  <a:pos x="T2" y="T3"/>
                </a:cxn>
              </a:cxnLst>
              <a:rect l="0" t="0" r="r" b="b"/>
              <a:pathLst>
                <a:path w="27" h="5">
                  <a:moveTo>
                    <a:pt x="27" y="5"/>
                  </a:moveTo>
                  <a:cubicBezTo>
                    <a:pt x="19" y="0"/>
                    <a:pt x="9" y="0"/>
                    <a:pt x="0" y="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70">
              <a:extLst>
                <a:ext uri="{FF2B5EF4-FFF2-40B4-BE49-F238E27FC236}">
                  <a16:creationId xmlns:a16="http://schemas.microsoft.com/office/drawing/2014/main" id="{851532A3-4A38-2E42-9A30-D4FD2EC77B82}"/>
                </a:ext>
              </a:extLst>
            </p:cNvPr>
            <p:cNvSpPr>
              <a:spLocks/>
            </p:cNvSpPr>
            <p:nvPr/>
          </p:nvSpPr>
          <p:spPr bwMode="auto">
            <a:xfrm>
              <a:off x="1252274" y="3799217"/>
              <a:ext cx="132625" cy="27760"/>
            </a:xfrm>
            <a:custGeom>
              <a:avLst/>
              <a:gdLst>
                <a:gd name="T0" fmla="*/ 18 w 18"/>
                <a:gd name="T1" fmla="*/ 4 h 4"/>
                <a:gd name="T2" fmla="*/ 0 w 18"/>
                <a:gd name="T3" fmla="*/ 3 h 4"/>
              </a:gdLst>
              <a:ahLst/>
              <a:cxnLst>
                <a:cxn ang="0">
                  <a:pos x="T0" y="T1"/>
                </a:cxn>
                <a:cxn ang="0">
                  <a:pos x="T2" y="T3"/>
                </a:cxn>
              </a:cxnLst>
              <a:rect l="0" t="0" r="r" b="b"/>
              <a:pathLst>
                <a:path w="18" h="4">
                  <a:moveTo>
                    <a:pt x="18" y="4"/>
                  </a:moveTo>
                  <a:cubicBezTo>
                    <a:pt x="13" y="0"/>
                    <a:pt x="6" y="0"/>
                    <a:pt x="0" y="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71">
              <a:extLst>
                <a:ext uri="{FF2B5EF4-FFF2-40B4-BE49-F238E27FC236}">
                  <a16:creationId xmlns:a16="http://schemas.microsoft.com/office/drawing/2014/main" id="{9AAC4BF4-554C-764A-A828-ED5A5D78E4C6}"/>
                </a:ext>
              </a:extLst>
            </p:cNvPr>
            <p:cNvSpPr>
              <a:spLocks/>
            </p:cNvSpPr>
            <p:nvPr/>
          </p:nvSpPr>
          <p:spPr bwMode="auto">
            <a:xfrm>
              <a:off x="1280033" y="3863986"/>
              <a:ext cx="74023" cy="9254"/>
            </a:xfrm>
            <a:custGeom>
              <a:avLst/>
              <a:gdLst>
                <a:gd name="T0" fmla="*/ 10 w 10"/>
                <a:gd name="T1" fmla="*/ 1 h 1"/>
                <a:gd name="T2" fmla="*/ 0 w 10"/>
                <a:gd name="T3" fmla="*/ 1 h 1"/>
              </a:gdLst>
              <a:ahLst/>
              <a:cxnLst>
                <a:cxn ang="0">
                  <a:pos x="T0" y="T1"/>
                </a:cxn>
                <a:cxn ang="0">
                  <a:pos x="T2" y="T3"/>
                </a:cxn>
              </a:cxnLst>
              <a:rect l="0" t="0" r="r" b="b"/>
              <a:pathLst>
                <a:path w="10" h="1">
                  <a:moveTo>
                    <a:pt x="10" y="1"/>
                  </a:moveTo>
                  <a:cubicBezTo>
                    <a:pt x="7" y="0"/>
                    <a:pt x="3" y="0"/>
                    <a:pt x="0" y="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25" name="Straight Arrow Connector 24">
            <a:extLst>
              <a:ext uri="{FF2B5EF4-FFF2-40B4-BE49-F238E27FC236}">
                <a16:creationId xmlns:a16="http://schemas.microsoft.com/office/drawing/2014/main" id="{362E7B75-79CA-C843-80B6-3D8BE36203D3}"/>
              </a:ext>
            </a:extLst>
          </p:cNvPr>
          <p:cNvCxnSpPr>
            <a:cxnSpLocks/>
          </p:cNvCxnSpPr>
          <p:nvPr/>
        </p:nvCxnSpPr>
        <p:spPr>
          <a:xfrm>
            <a:off x="1990165" y="3852216"/>
            <a:ext cx="4934678"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Freeform 35">
            <a:extLst>
              <a:ext uri="{FF2B5EF4-FFF2-40B4-BE49-F238E27FC236}">
                <a16:creationId xmlns:a16="http://schemas.microsoft.com/office/drawing/2014/main" id="{55B8C766-F7FC-8240-BD1C-D81549745934}"/>
              </a:ext>
            </a:extLst>
          </p:cNvPr>
          <p:cNvSpPr/>
          <p:nvPr/>
        </p:nvSpPr>
        <p:spPr>
          <a:xfrm>
            <a:off x="6924843" y="3615309"/>
            <a:ext cx="462402" cy="462402"/>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CB0A617F-28CD-054D-9484-B6E5B0F38767}"/>
              </a:ext>
            </a:extLst>
          </p:cNvPr>
          <p:cNvSpPr/>
          <p:nvPr/>
        </p:nvSpPr>
        <p:spPr>
          <a:xfrm>
            <a:off x="6916051" y="4532102"/>
            <a:ext cx="1121877" cy="307777"/>
          </a:xfrm>
          <a:prstGeom prst="rect">
            <a:avLst/>
          </a:prstGeom>
        </p:spPr>
        <p:txBody>
          <a:bodyPr wrap="square" lIns="0" tIns="0" rIns="0" bIns="0" anchor="t">
            <a:spAutoFit/>
          </a:bodyPr>
          <a:lstStyle/>
          <a:p>
            <a:r>
              <a:rPr lang="en-ID" sz="2000" dirty="0">
                <a:solidFill>
                  <a:schemeClr val="bg1"/>
                </a:solidFill>
                <a:latin typeface="Segoe UI Light" panose="020B0502040204020203" pitchFamily="34" charset="0"/>
                <a:cs typeface="Segoe UI" panose="020B0502040204020203" pitchFamily="34" charset="0"/>
              </a:rPr>
              <a:t>Streaming</a:t>
            </a:r>
            <a:endParaRPr lang="en-US" sz="2000" dirty="0">
              <a:solidFill>
                <a:schemeClr val="bg1"/>
              </a:solidFill>
              <a:latin typeface="Segoe UI Light" panose="020B0502040204020203" pitchFamily="34" charset="0"/>
              <a:cs typeface="Segoe UI" panose="020B0502040204020203" pitchFamily="34" charset="0"/>
            </a:endParaRPr>
          </a:p>
        </p:txBody>
      </p:sp>
      <p:sp>
        <p:nvSpPr>
          <p:cNvPr id="40" name="Freeform 39">
            <a:extLst>
              <a:ext uri="{FF2B5EF4-FFF2-40B4-BE49-F238E27FC236}">
                <a16:creationId xmlns:a16="http://schemas.microsoft.com/office/drawing/2014/main" id="{C7D9FFE5-CDB0-E24E-A22F-2C2B75BB6DF0}"/>
              </a:ext>
            </a:extLst>
          </p:cNvPr>
          <p:cNvSpPr/>
          <p:nvPr/>
        </p:nvSpPr>
        <p:spPr>
          <a:xfrm>
            <a:off x="8457107" y="3615309"/>
            <a:ext cx="462402" cy="462402"/>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41E8E67F-4276-A448-B7D7-D49B09CE162C}"/>
              </a:ext>
            </a:extLst>
          </p:cNvPr>
          <p:cNvSpPr/>
          <p:nvPr/>
        </p:nvSpPr>
        <p:spPr>
          <a:xfrm>
            <a:off x="8461141" y="4532102"/>
            <a:ext cx="1121877" cy="615553"/>
          </a:xfrm>
          <a:prstGeom prst="rect">
            <a:avLst/>
          </a:prstGeom>
        </p:spPr>
        <p:txBody>
          <a:bodyPr wrap="square" lIns="0" tIns="0" rIns="0" bIns="0" anchor="t">
            <a:spAutoFit/>
          </a:bodyPr>
          <a:lstStyle/>
          <a:p>
            <a:r>
              <a:rPr lang="en-US" sz="2000" dirty="0">
                <a:solidFill>
                  <a:schemeClr val="bg1"/>
                </a:solidFill>
                <a:latin typeface="Segoe UI Light" panose="020B0502040204020203" pitchFamily="34" charset="0"/>
                <a:cs typeface="Segoe UI" panose="020B0502040204020203" pitchFamily="34" charset="0"/>
              </a:rPr>
              <a:t>Entertainment</a:t>
            </a:r>
          </a:p>
        </p:txBody>
      </p:sp>
      <p:sp>
        <p:nvSpPr>
          <p:cNvPr id="42" name="Freeform 41">
            <a:extLst>
              <a:ext uri="{FF2B5EF4-FFF2-40B4-BE49-F238E27FC236}">
                <a16:creationId xmlns:a16="http://schemas.microsoft.com/office/drawing/2014/main" id="{39D4702F-7C4F-DB47-80E4-EC6F67C163CA}"/>
              </a:ext>
            </a:extLst>
          </p:cNvPr>
          <p:cNvSpPr/>
          <p:nvPr/>
        </p:nvSpPr>
        <p:spPr>
          <a:xfrm>
            <a:off x="9989371" y="3615309"/>
            <a:ext cx="462402" cy="462402"/>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42">
            <a:extLst>
              <a:ext uri="{FF2B5EF4-FFF2-40B4-BE49-F238E27FC236}">
                <a16:creationId xmlns:a16="http://schemas.microsoft.com/office/drawing/2014/main" id="{B675D441-00FD-CB45-94EE-23C650D0C486}"/>
              </a:ext>
            </a:extLst>
          </p:cNvPr>
          <p:cNvSpPr/>
          <p:nvPr/>
        </p:nvSpPr>
        <p:spPr>
          <a:xfrm>
            <a:off x="9989371" y="4532102"/>
            <a:ext cx="1121877" cy="215444"/>
          </a:xfrm>
          <a:prstGeom prst="rect">
            <a:avLst/>
          </a:prstGeom>
        </p:spPr>
        <p:txBody>
          <a:bodyPr wrap="square" lIns="0" tIns="0" rIns="0" bIns="0" anchor="t">
            <a:spAutoFit/>
          </a:bodyPr>
          <a:lstStyle/>
          <a:p>
            <a:r>
              <a:rPr lang="en-ID" sz="1400" dirty="0">
                <a:solidFill>
                  <a:schemeClr val="bg1"/>
                </a:solidFill>
                <a:latin typeface="Segoe UI Light" panose="020B0502040204020203" pitchFamily="34" charset="0"/>
                <a:cs typeface="Segoe UI" panose="020B0502040204020203" pitchFamily="34" charset="0"/>
              </a:rPr>
              <a:t>Subscription.</a:t>
            </a:r>
            <a:endParaRPr lang="en-US" sz="1400" dirty="0">
              <a:solidFill>
                <a:schemeClr val="bg1"/>
              </a:solidFill>
              <a:latin typeface="Segoe UI Light" panose="020B0502040204020203" pitchFamily="34" charset="0"/>
              <a:cs typeface="Segoe UI" panose="020B0502040204020203" pitchFamily="34" charset="0"/>
            </a:endParaRPr>
          </a:p>
        </p:txBody>
      </p:sp>
      <p:cxnSp>
        <p:nvCxnSpPr>
          <p:cNvPr id="44" name="Straight Arrow Connector 43">
            <a:extLst>
              <a:ext uri="{FF2B5EF4-FFF2-40B4-BE49-F238E27FC236}">
                <a16:creationId xmlns:a16="http://schemas.microsoft.com/office/drawing/2014/main" id="{24AD6C12-C294-FE47-B249-F6C2A5CEEA50}"/>
              </a:ext>
            </a:extLst>
          </p:cNvPr>
          <p:cNvCxnSpPr>
            <a:cxnSpLocks/>
          </p:cNvCxnSpPr>
          <p:nvPr/>
        </p:nvCxnSpPr>
        <p:spPr>
          <a:xfrm>
            <a:off x="7387245" y="3852216"/>
            <a:ext cx="1069862"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D413104-B9FD-4F4E-B542-AA0C9E4B3F1A}"/>
              </a:ext>
            </a:extLst>
          </p:cNvPr>
          <p:cNvCxnSpPr>
            <a:cxnSpLocks/>
          </p:cNvCxnSpPr>
          <p:nvPr/>
        </p:nvCxnSpPr>
        <p:spPr>
          <a:xfrm>
            <a:off x="8919509" y="3852216"/>
            <a:ext cx="1069862"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2B284E-FA55-3D4F-96A9-3B40AB30C284}"/>
              </a:ext>
            </a:extLst>
          </p:cNvPr>
          <p:cNvCxnSpPr>
            <a:cxnSpLocks/>
          </p:cNvCxnSpPr>
          <p:nvPr/>
        </p:nvCxnSpPr>
        <p:spPr>
          <a:xfrm>
            <a:off x="10451773" y="3852216"/>
            <a:ext cx="1206827" cy="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68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1CC6F94-76BC-C948-B5EC-DF7F7DB32C31}"/>
              </a:ext>
            </a:extLst>
          </p:cNvPr>
          <p:cNvGraphicFramePr>
            <a:graphicFrameLocks noChangeAspect="1"/>
          </p:cNvGraphicFramePr>
          <p:nvPr>
            <p:custDataLst>
              <p:tags r:id="rId1"/>
            </p:custDataLst>
            <p:extLst>
              <p:ext uri="{D42A27DB-BD31-4B8C-83A1-F6EECF244321}">
                <p14:modId xmlns:p14="http://schemas.microsoft.com/office/powerpoint/2010/main" val="22157433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54" name="Picture 153">
            <a:extLst>
              <a:ext uri="{FF2B5EF4-FFF2-40B4-BE49-F238E27FC236}">
                <a16:creationId xmlns:a16="http://schemas.microsoft.com/office/drawing/2014/main" id="{7BEC25F9-FFC9-F24C-98CE-7BDF9521CF7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t="25439" b="24317"/>
          <a:stretch/>
        </p:blipFill>
        <p:spPr>
          <a:xfrm>
            <a:off x="-1" y="1510553"/>
            <a:ext cx="12192002" cy="4563035"/>
          </a:xfrm>
          <a:prstGeom prst="rect">
            <a:avLst/>
          </a:prstGeom>
        </p:spPr>
      </p:pic>
      <p:sp>
        <p:nvSpPr>
          <p:cNvPr id="2" name="Title 1">
            <a:extLst>
              <a:ext uri="{FF2B5EF4-FFF2-40B4-BE49-F238E27FC236}">
                <a16:creationId xmlns:a16="http://schemas.microsoft.com/office/drawing/2014/main" id="{4BED5258-1F9F-7E4F-B0CE-5E21FC8D1E6D}"/>
              </a:ext>
            </a:extLst>
          </p:cNvPr>
          <p:cNvSpPr>
            <a:spLocks noGrp="1"/>
          </p:cNvSpPr>
          <p:nvPr>
            <p:ph type="title"/>
          </p:nvPr>
        </p:nvSpPr>
        <p:spPr/>
        <p:txBody>
          <a:bodyPr/>
          <a:lstStyle/>
          <a:p>
            <a:r>
              <a:rPr lang="en-US" dirty="0">
                <a:solidFill>
                  <a:schemeClr val="accent4"/>
                </a:solidFill>
              </a:rPr>
              <a:t>History</a:t>
            </a:r>
          </a:p>
        </p:txBody>
      </p:sp>
      <p:sp>
        <p:nvSpPr>
          <p:cNvPr id="11" name="Rectangle 10">
            <a:extLst>
              <a:ext uri="{FF2B5EF4-FFF2-40B4-BE49-F238E27FC236}">
                <a16:creationId xmlns:a16="http://schemas.microsoft.com/office/drawing/2014/main" id="{EB383686-1A58-7749-B3F0-D043DD52D9BD}"/>
              </a:ext>
            </a:extLst>
          </p:cNvPr>
          <p:cNvSpPr/>
          <p:nvPr/>
        </p:nvSpPr>
        <p:spPr>
          <a:xfrm>
            <a:off x="-111619" y="1597958"/>
            <a:ext cx="12192000" cy="4549588"/>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68534333-8571-074C-8DA6-3DC4E3B39644}"/>
              </a:ext>
            </a:extLst>
          </p:cNvPr>
          <p:cNvCxnSpPr>
            <a:cxnSpLocks/>
          </p:cNvCxnSpPr>
          <p:nvPr/>
        </p:nvCxnSpPr>
        <p:spPr>
          <a:xfrm>
            <a:off x="2644629" y="3209364"/>
            <a:ext cx="0" cy="1326777"/>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F8E398-0CDC-F342-850C-D3AEB9ACFD30}"/>
              </a:ext>
            </a:extLst>
          </p:cNvPr>
          <p:cNvCxnSpPr>
            <a:cxnSpLocks/>
          </p:cNvCxnSpPr>
          <p:nvPr/>
        </p:nvCxnSpPr>
        <p:spPr>
          <a:xfrm flipH="1">
            <a:off x="1341578" y="4993341"/>
            <a:ext cx="845851"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9DD7533E-48A5-E14E-935A-A9418A8FBE5B}"/>
              </a:ext>
            </a:extLst>
          </p:cNvPr>
          <p:cNvSpPr/>
          <p:nvPr/>
        </p:nvSpPr>
        <p:spPr>
          <a:xfrm flipV="1">
            <a:off x="1730229" y="4078941"/>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90B4855-1EC8-1746-8425-7228284E21B8}"/>
              </a:ext>
            </a:extLst>
          </p:cNvPr>
          <p:cNvSpPr/>
          <p:nvPr/>
        </p:nvSpPr>
        <p:spPr>
          <a:xfrm flipH="1">
            <a:off x="2644629" y="2752164"/>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B4B279-0675-774E-A4C2-5FA2D62A1578}"/>
              </a:ext>
            </a:extLst>
          </p:cNvPr>
          <p:cNvSpPr/>
          <p:nvPr/>
        </p:nvSpPr>
        <p:spPr>
          <a:xfrm>
            <a:off x="3490480" y="2752164"/>
            <a:ext cx="914400" cy="914400"/>
          </a:xfrm>
          <a:prstGeom prst="arc">
            <a:avLst>
              <a:gd name="adj1" fmla="val 16210155"/>
              <a:gd name="adj2" fmla="val 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1241A5FF-C5A0-734D-9CEF-04EB0DC24082}"/>
              </a:ext>
            </a:extLst>
          </p:cNvPr>
          <p:cNvCxnSpPr>
            <a:cxnSpLocks/>
          </p:cNvCxnSpPr>
          <p:nvPr/>
        </p:nvCxnSpPr>
        <p:spPr>
          <a:xfrm>
            <a:off x="4405714" y="3209364"/>
            <a:ext cx="0" cy="1326777"/>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03E8B-89AA-094B-A321-F5587ED469E0}"/>
              </a:ext>
            </a:extLst>
          </p:cNvPr>
          <p:cNvCxnSpPr>
            <a:cxnSpLocks/>
          </p:cNvCxnSpPr>
          <p:nvPr/>
        </p:nvCxnSpPr>
        <p:spPr>
          <a:xfrm>
            <a:off x="6165965" y="3209364"/>
            <a:ext cx="0" cy="1326777"/>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BA34BC12-585C-DF49-A7F8-945AEC9FF7A4}"/>
              </a:ext>
            </a:extLst>
          </p:cNvPr>
          <p:cNvSpPr/>
          <p:nvPr/>
        </p:nvSpPr>
        <p:spPr>
          <a:xfrm flipH="1" flipV="1">
            <a:off x="4405714" y="4078941"/>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F0B54BD-96A3-ED4F-B17D-6DB67B73A511}"/>
              </a:ext>
            </a:extLst>
          </p:cNvPr>
          <p:cNvSpPr/>
          <p:nvPr/>
        </p:nvSpPr>
        <p:spPr>
          <a:xfrm flipV="1">
            <a:off x="5251565" y="4078941"/>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1714F12A-2158-2B4B-BC19-8DF06F3C487E}"/>
              </a:ext>
            </a:extLst>
          </p:cNvPr>
          <p:cNvSpPr/>
          <p:nvPr/>
        </p:nvSpPr>
        <p:spPr>
          <a:xfrm flipH="1">
            <a:off x="6164482" y="2752164"/>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1AFCCC14-3939-8741-9560-A907F37BC41A}"/>
              </a:ext>
            </a:extLst>
          </p:cNvPr>
          <p:cNvSpPr/>
          <p:nvPr/>
        </p:nvSpPr>
        <p:spPr>
          <a:xfrm>
            <a:off x="7010333" y="2752164"/>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8155707-D3E4-5441-B265-BCBA4DBA2D9B}"/>
              </a:ext>
            </a:extLst>
          </p:cNvPr>
          <p:cNvCxnSpPr>
            <a:cxnSpLocks/>
          </p:cNvCxnSpPr>
          <p:nvPr/>
        </p:nvCxnSpPr>
        <p:spPr>
          <a:xfrm>
            <a:off x="7925567" y="3209364"/>
            <a:ext cx="0" cy="1326777"/>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FCF241E-A886-044F-B42A-72C96C17CBEC}"/>
              </a:ext>
            </a:extLst>
          </p:cNvPr>
          <p:cNvCxnSpPr>
            <a:cxnSpLocks/>
          </p:cNvCxnSpPr>
          <p:nvPr/>
        </p:nvCxnSpPr>
        <p:spPr>
          <a:xfrm>
            <a:off x="9685818" y="3209364"/>
            <a:ext cx="0" cy="1326777"/>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F3A9129F-70F9-2249-936E-6DF985D44741}"/>
              </a:ext>
            </a:extLst>
          </p:cNvPr>
          <p:cNvSpPr/>
          <p:nvPr/>
        </p:nvSpPr>
        <p:spPr>
          <a:xfrm flipH="1" flipV="1">
            <a:off x="7925567" y="4078941"/>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04629552-D25E-0D49-B7D7-BA4E4F310A9E}"/>
              </a:ext>
            </a:extLst>
          </p:cNvPr>
          <p:cNvSpPr/>
          <p:nvPr/>
        </p:nvSpPr>
        <p:spPr>
          <a:xfrm flipV="1">
            <a:off x="8771418" y="4078941"/>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7E91C495-0259-A24B-BC4A-C9F4B076DB01}"/>
              </a:ext>
            </a:extLst>
          </p:cNvPr>
          <p:cNvSpPr/>
          <p:nvPr/>
        </p:nvSpPr>
        <p:spPr>
          <a:xfrm flipH="1">
            <a:off x="9685890" y="2752164"/>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A48D0A1D-BD1F-A341-B908-54AB369C3661}"/>
              </a:ext>
            </a:extLst>
          </p:cNvPr>
          <p:cNvSpPr/>
          <p:nvPr/>
        </p:nvSpPr>
        <p:spPr>
          <a:xfrm>
            <a:off x="10531741" y="2752164"/>
            <a:ext cx="914400" cy="914400"/>
          </a:xfrm>
          <a:prstGeom prst="arc">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FEA4E1AE-CF73-BE48-AE93-A55589872F28}"/>
              </a:ext>
            </a:extLst>
          </p:cNvPr>
          <p:cNvCxnSpPr>
            <a:cxnSpLocks/>
          </p:cNvCxnSpPr>
          <p:nvPr/>
        </p:nvCxnSpPr>
        <p:spPr>
          <a:xfrm>
            <a:off x="11446141" y="3209364"/>
            <a:ext cx="0" cy="1629644"/>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77495B5-B728-9E4F-B0DB-D9AD93522355}"/>
              </a:ext>
            </a:extLst>
          </p:cNvPr>
          <p:cNvSpPr/>
          <p:nvPr/>
        </p:nvSpPr>
        <p:spPr>
          <a:xfrm>
            <a:off x="607205" y="4603385"/>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C153CE1-8FD9-F34F-BE86-E47097FDE5B4}"/>
              </a:ext>
            </a:extLst>
          </p:cNvPr>
          <p:cNvGrpSpPr/>
          <p:nvPr/>
        </p:nvGrpSpPr>
        <p:grpSpPr>
          <a:xfrm>
            <a:off x="3101830" y="2380132"/>
            <a:ext cx="881737" cy="744062"/>
            <a:chOff x="3101830" y="2380132"/>
            <a:chExt cx="881737" cy="744062"/>
          </a:xfrm>
        </p:grpSpPr>
        <p:cxnSp>
          <p:nvCxnSpPr>
            <p:cNvPr id="28" name="Straight Arrow Connector 27">
              <a:extLst>
                <a:ext uri="{FF2B5EF4-FFF2-40B4-BE49-F238E27FC236}">
                  <a16:creationId xmlns:a16="http://schemas.microsoft.com/office/drawing/2014/main" id="{74AF9372-4B8C-5844-A501-6A908E37847D}"/>
                </a:ext>
              </a:extLst>
            </p:cNvPr>
            <p:cNvCxnSpPr>
              <a:cxnSpLocks/>
            </p:cNvCxnSpPr>
            <p:nvPr/>
          </p:nvCxnSpPr>
          <p:spPr>
            <a:xfrm flipH="1">
              <a:off x="3101830" y="27521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252C482-3D8A-CB4E-B5D9-92BBA92C9CC0}"/>
                </a:ext>
              </a:extLst>
            </p:cNvPr>
            <p:cNvSpPr/>
            <p:nvPr/>
          </p:nvSpPr>
          <p:spPr>
            <a:xfrm>
              <a:off x="3152399" y="2380132"/>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004CB663-C8A2-194E-9D54-BA1800B1E80B}"/>
                </a:ext>
              </a:extLst>
            </p:cNvPr>
            <p:cNvCxnSpPr>
              <a:cxnSpLocks/>
            </p:cNvCxnSpPr>
            <p:nvPr/>
          </p:nvCxnSpPr>
          <p:spPr>
            <a:xfrm flipH="1">
              <a:off x="3897112" y="2752164"/>
              <a:ext cx="86455"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FDFBB97-BDF8-B94E-897A-AC37A17FFF7D}"/>
              </a:ext>
            </a:extLst>
          </p:cNvPr>
          <p:cNvGrpSpPr/>
          <p:nvPr/>
        </p:nvGrpSpPr>
        <p:grpSpPr>
          <a:xfrm>
            <a:off x="6621682" y="2380132"/>
            <a:ext cx="881737" cy="744062"/>
            <a:chOff x="3101830" y="2380132"/>
            <a:chExt cx="881737" cy="744062"/>
          </a:xfrm>
        </p:grpSpPr>
        <p:cxnSp>
          <p:nvCxnSpPr>
            <p:cNvPr id="63" name="Straight Arrow Connector 62">
              <a:extLst>
                <a:ext uri="{FF2B5EF4-FFF2-40B4-BE49-F238E27FC236}">
                  <a16:creationId xmlns:a16="http://schemas.microsoft.com/office/drawing/2014/main" id="{68760CFC-EC2B-3045-B66A-1F8D962C8E58}"/>
                </a:ext>
              </a:extLst>
            </p:cNvPr>
            <p:cNvCxnSpPr>
              <a:cxnSpLocks/>
            </p:cNvCxnSpPr>
            <p:nvPr/>
          </p:nvCxnSpPr>
          <p:spPr>
            <a:xfrm flipH="1">
              <a:off x="3101830" y="27521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2227720-44AE-A146-8773-6E82E05972F1}"/>
                </a:ext>
              </a:extLst>
            </p:cNvPr>
            <p:cNvSpPr/>
            <p:nvPr/>
          </p:nvSpPr>
          <p:spPr>
            <a:xfrm>
              <a:off x="3152399" y="2380132"/>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9CF7D705-1260-344A-871B-E600AE8B593E}"/>
                </a:ext>
              </a:extLst>
            </p:cNvPr>
            <p:cNvCxnSpPr>
              <a:cxnSpLocks/>
            </p:cNvCxnSpPr>
            <p:nvPr/>
          </p:nvCxnSpPr>
          <p:spPr>
            <a:xfrm flipH="1">
              <a:off x="3897112" y="2752164"/>
              <a:ext cx="86455"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A2D6DB7-437D-A24C-8801-6B57715C5F40}"/>
              </a:ext>
            </a:extLst>
          </p:cNvPr>
          <p:cNvGrpSpPr/>
          <p:nvPr/>
        </p:nvGrpSpPr>
        <p:grpSpPr>
          <a:xfrm>
            <a:off x="10143090" y="2380132"/>
            <a:ext cx="881737" cy="744062"/>
            <a:chOff x="3101830" y="2380132"/>
            <a:chExt cx="881737" cy="744062"/>
          </a:xfrm>
        </p:grpSpPr>
        <p:cxnSp>
          <p:nvCxnSpPr>
            <p:cNvPr id="68" name="Straight Arrow Connector 67">
              <a:extLst>
                <a:ext uri="{FF2B5EF4-FFF2-40B4-BE49-F238E27FC236}">
                  <a16:creationId xmlns:a16="http://schemas.microsoft.com/office/drawing/2014/main" id="{0D7F41DB-2A10-FA42-BE1A-903E2EFB5E00}"/>
                </a:ext>
              </a:extLst>
            </p:cNvPr>
            <p:cNvCxnSpPr>
              <a:cxnSpLocks/>
            </p:cNvCxnSpPr>
            <p:nvPr/>
          </p:nvCxnSpPr>
          <p:spPr>
            <a:xfrm flipH="1">
              <a:off x="3101830" y="27521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101D8C2-157D-454B-88E6-B3FF54387901}"/>
                </a:ext>
              </a:extLst>
            </p:cNvPr>
            <p:cNvSpPr/>
            <p:nvPr/>
          </p:nvSpPr>
          <p:spPr>
            <a:xfrm>
              <a:off x="3152399" y="2380132"/>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E3E294F1-E550-F047-A951-D8C0EC55384A}"/>
                </a:ext>
              </a:extLst>
            </p:cNvPr>
            <p:cNvCxnSpPr>
              <a:cxnSpLocks/>
            </p:cNvCxnSpPr>
            <p:nvPr/>
          </p:nvCxnSpPr>
          <p:spPr>
            <a:xfrm flipH="1">
              <a:off x="3897112" y="2752164"/>
              <a:ext cx="86455"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AB8176B-0B25-074C-BBE0-396CA16C8959}"/>
              </a:ext>
            </a:extLst>
          </p:cNvPr>
          <p:cNvGrpSpPr/>
          <p:nvPr/>
        </p:nvGrpSpPr>
        <p:grpSpPr>
          <a:xfrm>
            <a:off x="4863565" y="4621359"/>
            <a:ext cx="845200" cy="744062"/>
            <a:chOff x="4909935" y="4464432"/>
            <a:chExt cx="845200" cy="744062"/>
          </a:xfrm>
        </p:grpSpPr>
        <p:cxnSp>
          <p:nvCxnSpPr>
            <p:cNvPr id="72" name="Straight Arrow Connector 71">
              <a:extLst>
                <a:ext uri="{FF2B5EF4-FFF2-40B4-BE49-F238E27FC236}">
                  <a16:creationId xmlns:a16="http://schemas.microsoft.com/office/drawing/2014/main" id="{9BDDAA15-A642-3540-9BA9-C77A83447C8A}"/>
                </a:ext>
              </a:extLst>
            </p:cNvPr>
            <p:cNvCxnSpPr>
              <a:cxnSpLocks/>
            </p:cNvCxnSpPr>
            <p:nvPr/>
          </p:nvCxnSpPr>
          <p:spPr>
            <a:xfrm flipH="1">
              <a:off x="4909935" y="48364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C1BCCFB-B00F-C04F-B2DD-5E37647402FD}"/>
                </a:ext>
              </a:extLst>
            </p:cNvPr>
            <p:cNvSpPr/>
            <p:nvPr/>
          </p:nvSpPr>
          <p:spPr>
            <a:xfrm>
              <a:off x="4960504" y="4464432"/>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D61BB78C-8450-AF46-9106-3A6C781E1D13}"/>
                </a:ext>
              </a:extLst>
            </p:cNvPr>
            <p:cNvCxnSpPr>
              <a:cxnSpLocks/>
            </p:cNvCxnSpPr>
            <p:nvPr/>
          </p:nvCxnSpPr>
          <p:spPr>
            <a:xfrm flipH="1">
              <a:off x="5704566" y="48364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A13C6D5C-1FFF-CE43-ADCC-3DBAAC0F408C}"/>
              </a:ext>
            </a:extLst>
          </p:cNvPr>
          <p:cNvGrpSpPr/>
          <p:nvPr/>
        </p:nvGrpSpPr>
        <p:grpSpPr>
          <a:xfrm>
            <a:off x="8383418" y="4621359"/>
            <a:ext cx="845200" cy="744062"/>
            <a:chOff x="4909935" y="4464432"/>
            <a:chExt cx="845200" cy="744062"/>
          </a:xfrm>
        </p:grpSpPr>
        <p:cxnSp>
          <p:nvCxnSpPr>
            <p:cNvPr id="79" name="Straight Arrow Connector 78">
              <a:extLst>
                <a:ext uri="{FF2B5EF4-FFF2-40B4-BE49-F238E27FC236}">
                  <a16:creationId xmlns:a16="http://schemas.microsoft.com/office/drawing/2014/main" id="{C6BE035B-0679-6C49-B70B-01DB66E35F7D}"/>
                </a:ext>
              </a:extLst>
            </p:cNvPr>
            <p:cNvCxnSpPr>
              <a:cxnSpLocks/>
            </p:cNvCxnSpPr>
            <p:nvPr/>
          </p:nvCxnSpPr>
          <p:spPr>
            <a:xfrm flipH="1">
              <a:off x="4909935" y="48364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012E3C1-DBD9-D04A-AACD-C1AFA0B72D3E}"/>
                </a:ext>
              </a:extLst>
            </p:cNvPr>
            <p:cNvSpPr/>
            <p:nvPr/>
          </p:nvSpPr>
          <p:spPr>
            <a:xfrm>
              <a:off x="4960504" y="4464432"/>
              <a:ext cx="744062" cy="7440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EE329640-44A4-B749-9B83-9A97C9180DA6}"/>
                </a:ext>
              </a:extLst>
            </p:cNvPr>
            <p:cNvCxnSpPr>
              <a:cxnSpLocks/>
            </p:cNvCxnSpPr>
            <p:nvPr/>
          </p:nvCxnSpPr>
          <p:spPr>
            <a:xfrm flipH="1">
              <a:off x="5704566" y="4836464"/>
              <a:ext cx="50569" cy="0"/>
            </a:xfrm>
            <a:prstGeom prst="straightConnector1">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5C6FA71B-3D8E-664B-9ADB-102A0F501745}"/>
              </a:ext>
            </a:extLst>
          </p:cNvPr>
          <p:cNvSpPr txBox="1"/>
          <p:nvPr/>
        </p:nvSpPr>
        <p:spPr>
          <a:xfrm>
            <a:off x="375053" y="2872452"/>
            <a:ext cx="1723146" cy="107721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Segoe UI Light" panose="020B0502040204020203" pitchFamily="34" charset="0"/>
              </a:rPr>
              <a:t>Netflix was founded in 1997 by Reed Hasting and Marc Randolph as a DVD-by-mail-Service.</a:t>
            </a:r>
            <a:endParaRPr kumimoji="0" lang="en-US" sz="1400" u="none" strike="noStrike" kern="0" cap="none" spc="0" normalizeH="0" baseline="0" noProof="0" dirty="0">
              <a:ln>
                <a:noFill/>
              </a:ln>
              <a:solidFill>
                <a:schemeClr val="bg1"/>
              </a:solidFill>
              <a:effectLst/>
              <a:uLnTx/>
              <a:uFillTx/>
              <a:latin typeface="Segoe UI Light" panose="020B0502040204020203" pitchFamily="34" charset="0"/>
            </a:endParaRPr>
          </a:p>
        </p:txBody>
      </p:sp>
      <p:sp>
        <p:nvSpPr>
          <p:cNvPr id="84" name="TextBox 83">
            <a:extLst>
              <a:ext uri="{FF2B5EF4-FFF2-40B4-BE49-F238E27FC236}">
                <a16:creationId xmlns:a16="http://schemas.microsoft.com/office/drawing/2014/main" id="{87332B66-C54A-BC4D-837F-A456D66968FB}"/>
              </a:ext>
            </a:extLst>
          </p:cNvPr>
          <p:cNvSpPr txBox="1"/>
          <p:nvPr/>
        </p:nvSpPr>
        <p:spPr>
          <a:xfrm>
            <a:off x="2739791" y="3132145"/>
            <a:ext cx="1461336" cy="1723549"/>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Segoe UI Light" panose="020B0502040204020203" pitchFamily="34" charset="0"/>
              </a:rPr>
              <a:t>In 2007 </a:t>
            </a:r>
            <a:r>
              <a:rPr lang="en-US" sz="1400" kern="0" dirty="0">
                <a:solidFill>
                  <a:schemeClr val="bg1"/>
                </a:solidFill>
                <a:latin typeface="Segoe UI Light" panose="020B0502040204020203" pitchFamily="34" charset="0"/>
              </a:rPr>
              <a:t>N</a:t>
            </a:r>
            <a:r>
              <a:rPr kumimoji="0" lang="en-US" sz="1400" u="none" strike="noStrike" kern="0" cap="none" spc="0" normalizeH="0" baseline="0" noProof="0" dirty="0" err="1">
                <a:ln>
                  <a:noFill/>
                </a:ln>
                <a:solidFill>
                  <a:schemeClr val="bg1"/>
                </a:solidFill>
                <a:effectLst/>
                <a:uLnTx/>
                <a:uFillTx/>
                <a:latin typeface="Segoe UI Light" panose="020B0502040204020203" pitchFamily="34" charset="0"/>
              </a:rPr>
              <a:t>etflix</a:t>
            </a:r>
            <a:r>
              <a:rPr kumimoji="0" lang="en-US" sz="1400" u="none" strike="noStrike" kern="0" cap="none" spc="0" normalizeH="0" baseline="0" noProof="0" dirty="0">
                <a:ln>
                  <a:noFill/>
                </a:ln>
                <a:solidFill>
                  <a:schemeClr val="bg1"/>
                </a:solidFill>
                <a:effectLst/>
                <a:uLnTx/>
                <a:uFillTx/>
                <a:latin typeface="Segoe UI Light" panose="020B0502040204020203" pitchFamily="34" charset="0"/>
              </a:rPr>
              <a:t> offering subscribers the option to stream some of its  movies and  television shows directly to their homes .</a:t>
            </a:r>
          </a:p>
        </p:txBody>
      </p:sp>
      <p:sp>
        <p:nvSpPr>
          <p:cNvPr id="86" name="TextBox 85">
            <a:extLst>
              <a:ext uri="{FF2B5EF4-FFF2-40B4-BE49-F238E27FC236}">
                <a16:creationId xmlns:a16="http://schemas.microsoft.com/office/drawing/2014/main" id="{E547A699-B5F5-3249-8769-1BA9A9F000A8}"/>
              </a:ext>
            </a:extLst>
          </p:cNvPr>
          <p:cNvSpPr txBox="1"/>
          <p:nvPr/>
        </p:nvSpPr>
        <p:spPr>
          <a:xfrm>
            <a:off x="6317925" y="3209364"/>
            <a:ext cx="1402410" cy="1508105"/>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dirty="0">
                <a:solidFill>
                  <a:schemeClr val="accent6"/>
                </a:solidFill>
                <a:effectLst/>
                <a:latin typeface="Google Sans"/>
              </a:rPr>
              <a:t>In 2010 Netflix introduced a streaming-only plan that offered unlimited streaming service but no DVDs.</a:t>
            </a:r>
            <a:endParaRPr kumimoji="0" lang="en-US" sz="1400" u="none" strike="noStrike" kern="0" cap="none" spc="0" normalizeH="0" baseline="0" noProof="0" dirty="0">
              <a:ln>
                <a:noFill/>
              </a:ln>
              <a:solidFill>
                <a:schemeClr val="accent6"/>
              </a:solidFill>
              <a:effectLst/>
              <a:uLnTx/>
              <a:uFillTx/>
              <a:latin typeface="Segoe UI Light" panose="020B0502040204020203" pitchFamily="34" charset="0"/>
            </a:endParaRPr>
          </a:p>
        </p:txBody>
      </p:sp>
      <p:sp>
        <p:nvSpPr>
          <p:cNvPr id="87" name="TextBox 86">
            <a:extLst>
              <a:ext uri="{FF2B5EF4-FFF2-40B4-BE49-F238E27FC236}">
                <a16:creationId xmlns:a16="http://schemas.microsoft.com/office/drawing/2014/main" id="{2070587D-99DB-7647-A81E-75569845ED03}"/>
              </a:ext>
            </a:extLst>
          </p:cNvPr>
          <p:cNvSpPr txBox="1"/>
          <p:nvPr/>
        </p:nvSpPr>
        <p:spPr>
          <a:xfrm>
            <a:off x="6408190" y="3209364"/>
            <a:ext cx="1324606" cy="246221"/>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777DB33F-48F2-D64B-ADF9-AC5407F34429}"/>
              </a:ext>
            </a:extLst>
          </p:cNvPr>
          <p:cNvSpPr txBox="1"/>
          <p:nvPr/>
        </p:nvSpPr>
        <p:spPr>
          <a:xfrm>
            <a:off x="9868681" y="3085688"/>
            <a:ext cx="1288757" cy="1723549"/>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dirty="0">
                <a:solidFill>
                  <a:schemeClr val="accent6"/>
                </a:solidFill>
                <a:effectLst/>
                <a:latin typeface="Google Sans"/>
              </a:rPr>
              <a:t>Netflix racked up another quarter of impressive growth to finish 2013, surpassing 30 million paid subscribers in the United States</a:t>
            </a:r>
            <a:endParaRPr kumimoji="0" lang="en-US" sz="1400" u="none" strike="noStrike" kern="0" cap="none" spc="0" normalizeH="0" baseline="0" noProof="0" dirty="0">
              <a:ln>
                <a:noFill/>
              </a:ln>
              <a:solidFill>
                <a:schemeClr val="accent6"/>
              </a:solidFill>
              <a:effectLst/>
              <a:uLnTx/>
              <a:uFillTx/>
              <a:latin typeface="Segoe UI Light" panose="020B0502040204020203" pitchFamily="34" charset="0"/>
            </a:endParaRPr>
          </a:p>
        </p:txBody>
      </p:sp>
      <p:sp>
        <p:nvSpPr>
          <p:cNvPr id="90" name="TextBox 89">
            <a:extLst>
              <a:ext uri="{FF2B5EF4-FFF2-40B4-BE49-F238E27FC236}">
                <a16:creationId xmlns:a16="http://schemas.microsoft.com/office/drawing/2014/main" id="{BB2880B8-DA94-6E48-AADD-746D62219852}"/>
              </a:ext>
            </a:extLst>
          </p:cNvPr>
          <p:cNvSpPr txBox="1"/>
          <p:nvPr/>
        </p:nvSpPr>
        <p:spPr>
          <a:xfrm>
            <a:off x="4566713" y="2909600"/>
            <a:ext cx="1445809" cy="1508105"/>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dirty="0">
                <a:solidFill>
                  <a:schemeClr val="accent6"/>
                </a:solidFill>
                <a:latin typeface="Google Sans"/>
              </a:rPr>
              <a:t>T</a:t>
            </a:r>
            <a:r>
              <a:rPr lang="en-US" sz="1400" b="0" i="0" dirty="0">
                <a:solidFill>
                  <a:schemeClr val="accent6"/>
                </a:solidFill>
                <a:effectLst/>
                <a:latin typeface="Google Sans"/>
              </a:rPr>
              <a:t>he company began partnering with electronics companies to get Netflix on smart TVs and gaming consoles</a:t>
            </a:r>
            <a:endParaRPr kumimoji="0" lang="en-US" sz="1400" u="none" strike="noStrike" kern="0" cap="none" spc="0" normalizeH="0" baseline="0" noProof="0" dirty="0">
              <a:ln>
                <a:noFill/>
              </a:ln>
              <a:solidFill>
                <a:schemeClr val="accent6"/>
              </a:solidFill>
              <a:effectLst/>
              <a:uLnTx/>
              <a:uFillTx/>
              <a:latin typeface="Segoe UI Light" panose="020B0502040204020203" pitchFamily="34" charset="0"/>
            </a:endParaRPr>
          </a:p>
        </p:txBody>
      </p:sp>
      <p:sp>
        <p:nvSpPr>
          <p:cNvPr id="92" name="TextBox 91">
            <a:extLst>
              <a:ext uri="{FF2B5EF4-FFF2-40B4-BE49-F238E27FC236}">
                <a16:creationId xmlns:a16="http://schemas.microsoft.com/office/drawing/2014/main" id="{04FFEF54-AA42-1544-A2BC-2C2A1DCD7D3E}"/>
              </a:ext>
            </a:extLst>
          </p:cNvPr>
          <p:cNvSpPr txBox="1"/>
          <p:nvPr/>
        </p:nvSpPr>
        <p:spPr>
          <a:xfrm>
            <a:off x="8057766" y="2909600"/>
            <a:ext cx="1516432" cy="1508105"/>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dirty="0">
                <a:solidFill>
                  <a:schemeClr val="accent6"/>
                </a:solidFill>
                <a:effectLst/>
                <a:latin typeface="Google Sans"/>
              </a:rPr>
              <a:t>In 2011, the service began to acquire and produce original content, beginning with the political drama House of Cards.</a:t>
            </a:r>
            <a:endParaRPr kumimoji="0" lang="en-US" sz="1400" u="none" strike="noStrike" kern="0" cap="none" spc="0" normalizeH="0" baseline="0" noProof="0" dirty="0">
              <a:ln>
                <a:noFill/>
              </a:ln>
              <a:solidFill>
                <a:schemeClr val="accent6"/>
              </a:solidFill>
              <a:effectLst/>
              <a:uLnTx/>
              <a:uFillTx/>
              <a:latin typeface="Segoe UI Light" panose="020B0502040204020203" pitchFamily="34" charset="0"/>
            </a:endParaRPr>
          </a:p>
        </p:txBody>
      </p:sp>
      <p:sp>
        <p:nvSpPr>
          <p:cNvPr id="94" name="Freeform 93">
            <a:extLst>
              <a:ext uri="{FF2B5EF4-FFF2-40B4-BE49-F238E27FC236}">
                <a16:creationId xmlns:a16="http://schemas.microsoft.com/office/drawing/2014/main" id="{1D10481D-B2AA-8843-ADBB-B02162EE4389}"/>
              </a:ext>
            </a:extLst>
          </p:cNvPr>
          <p:cNvSpPr/>
          <p:nvPr/>
        </p:nvSpPr>
        <p:spPr>
          <a:xfrm>
            <a:off x="11291685" y="4839008"/>
            <a:ext cx="308765" cy="308765"/>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TextBox 95">
            <a:extLst>
              <a:ext uri="{FF2B5EF4-FFF2-40B4-BE49-F238E27FC236}">
                <a16:creationId xmlns:a16="http://schemas.microsoft.com/office/drawing/2014/main" id="{0B2E1F93-6FBB-024C-BA24-EC789A4BB1DF}"/>
              </a:ext>
            </a:extLst>
          </p:cNvPr>
          <p:cNvSpPr txBox="1"/>
          <p:nvPr/>
        </p:nvSpPr>
        <p:spPr>
          <a:xfrm>
            <a:off x="646217" y="2424803"/>
            <a:ext cx="1451981" cy="21544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1997</a:t>
            </a:r>
          </a:p>
        </p:txBody>
      </p:sp>
      <p:cxnSp>
        <p:nvCxnSpPr>
          <p:cNvPr id="97" name="Straight Arrow Connector 96">
            <a:extLst>
              <a:ext uri="{FF2B5EF4-FFF2-40B4-BE49-F238E27FC236}">
                <a16:creationId xmlns:a16="http://schemas.microsoft.com/office/drawing/2014/main" id="{50AB6A2F-7127-EA44-9B52-A878076FB3BA}"/>
              </a:ext>
            </a:extLst>
          </p:cNvPr>
          <p:cNvCxnSpPr>
            <a:cxnSpLocks/>
          </p:cNvCxnSpPr>
          <p:nvPr/>
        </p:nvCxnSpPr>
        <p:spPr>
          <a:xfrm>
            <a:off x="646217" y="2756350"/>
            <a:ext cx="333019"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8B4EE10-1073-9F48-A7F7-2B64A64DD09B}"/>
              </a:ext>
            </a:extLst>
          </p:cNvPr>
          <p:cNvSpPr txBox="1"/>
          <p:nvPr/>
        </p:nvSpPr>
        <p:spPr>
          <a:xfrm>
            <a:off x="4631635" y="2424803"/>
            <a:ext cx="1380888"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2009</a:t>
            </a:r>
          </a:p>
        </p:txBody>
      </p:sp>
      <p:cxnSp>
        <p:nvCxnSpPr>
          <p:cNvPr id="102" name="Straight Arrow Connector 101">
            <a:extLst>
              <a:ext uri="{FF2B5EF4-FFF2-40B4-BE49-F238E27FC236}">
                <a16:creationId xmlns:a16="http://schemas.microsoft.com/office/drawing/2014/main" id="{738F2ECA-4A65-4A4B-8D12-9679946E5A6F}"/>
              </a:ext>
            </a:extLst>
          </p:cNvPr>
          <p:cNvCxnSpPr>
            <a:cxnSpLocks/>
          </p:cNvCxnSpPr>
          <p:nvPr/>
        </p:nvCxnSpPr>
        <p:spPr>
          <a:xfrm>
            <a:off x="5155569" y="2756350"/>
            <a:ext cx="333019"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7A4FB1D-7CCB-9D48-B5F8-1629E8065071}"/>
              </a:ext>
            </a:extLst>
          </p:cNvPr>
          <p:cNvSpPr txBox="1"/>
          <p:nvPr/>
        </p:nvSpPr>
        <p:spPr>
          <a:xfrm>
            <a:off x="8142519" y="2424803"/>
            <a:ext cx="1380888"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2011</a:t>
            </a:r>
          </a:p>
        </p:txBody>
      </p:sp>
      <p:cxnSp>
        <p:nvCxnSpPr>
          <p:cNvPr id="104" name="Straight Arrow Connector 103">
            <a:extLst>
              <a:ext uri="{FF2B5EF4-FFF2-40B4-BE49-F238E27FC236}">
                <a16:creationId xmlns:a16="http://schemas.microsoft.com/office/drawing/2014/main" id="{D866262F-FD92-2E41-A2E8-76DD5C09DE0A}"/>
              </a:ext>
            </a:extLst>
          </p:cNvPr>
          <p:cNvCxnSpPr>
            <a:cxnSpLocks/>
          </p:cNvCxnSpPr>
          <p:nvPr/>
        </p:nvCxnSpPr>
        <p:spPr>
          <a:xfrm>
            <a:off x="8666454" y="2756350"/>
            <a:ext cx="333019"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53538B5-E90A-FF4B-8386-C4403CDF55DC}"/>
              </a:ext>
            </a:extLst>
          </p:cNvPr>
          <p:cNvSpPr txBox="1"/>
          <p:nvPr/>
        </p:nvSpPr>
        <p:spPr>
          <a:xfrm>
            <a:off x="2739792" y="4885667"/>
            <a:ext cx="1695282"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2007</a:t>
            </a:r>
          </a:p>
        </p:txBody>
      </p:sp>
      <p:cxnSp>
        <p:nvCxnSpPr>
          <p:cNvPr id="106" name="Straight Arrow Connector 105">
            <a:extLst>
              <a:ext uri="{FF2B5EF4-FFF2-40B4-BE49-F238E27FC236}">
                <a16:creationId xmlns:a16="http://schemas.microsoft.com/office/drawing/2014/main" id="{F308A895-0F31-EE49-A978-B7A2443923F3}"/>
              </a:ext>
            </a:extLst>
          </p:cNvPr>
          <p:cNvCxnSpPr>
            <a:cxnSpLocks/>
          </p:cNvCxnSpPr>
          <p:nvPr/>
        </p:nvCxnSpPr>
        <p:spPr>
          <a:xfrm>
            <a:off x="3358281" y="4905465"/>
            <a:ext cx="440228"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1BCCDCA-4E78-F54E-8B27-B3DFF2BB771E}"/>
              </a:ext>
            </a:extLst>
          </p:cNvPr>
          <p:cNvSpPr txBox="1"/>
          <p:nvPr/>
        </p:nvSpPr>
        <p:spPr>
          <a:xfrm>
            <a:off x="9875535" y="4885668"/>
            <a:ext cx="1380888"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2013</a:t>
            </a:r>
          </a:p>
        </p:txBody>
      </p:sp>
      <p:cxnSp>
        <p:nvCxnSpPr>
          <p:cNvPr id="108" name="Straight Arrow Connector 107">
            <a:extLst>
              <a:ext uri="{FF2B5EF4-FFF2-40B4-BE49-F238E27FC236}">
                <a16:creationId xmlns:a16="http://schemas.microsoft.com/office/drawing/2014/main" id="{099C1F8D-B26D-4641-8685-068412D706A8}"/>
              </a:ext>
            </a:extLst>
          </p:cNvPr>
          <p:cNvCxnSpPr>
            <a:cxnSpLocks/>
          </p:cNvCxnSpPr>
          <p:nvPr/>
        </p:nvCxnSpPr>
        <p:spPr>
          <a:xfrm>
            <a:off x="10397240" y="4857139"/>
            <a:ext cx="333019"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7E5AA12-F8CC-6149-ACF8-47F1E8A38914}"/>
              </a:ext>
            </a:extLst>
          </p:cNvPr>
          <p:cNvGrpSpPr/>
          <p:nvPr/>
        </p:nvGrpSpPr>
        <p:grpSpPr>
          <a:xfrm>
            <a:off x="832299" y="4811986"/>
            <a:ext cx="293874" cy="326861"/>
            <a:chOff x="5578475" y="5060951"/>
            <a:chExt cx="311150" cy="346075"/>
          </a:xfrm>
        </p:grpSpPr>
        <p:sp>
          <p:nvSpPr>
            <p:cNvPr id="110" name="Freeform 342">
              <a:extLst>
                <a:ext uri="{FF2B5EF4-FFF2-40B4-BE49-F238E27FC236}">
                  <a16:creationId xmlns:a16="http://schemas.microsoft.com/office/drawing/2014/main" id="{3A2B4382-7BD1-CD42-BC2E-071752E5F245}"/>
                </a:ext>
              </a:extLst>
            </p:cNvPr>
            <p:cNvSpPr>
              <a:spLocks/>
            </p:cNvSpPr>
            <p:nvPr/>
          </p:nvSpPr>
          <p:spPr bwMode="auto">
            <a:xfrm>
              <a:off x="5578475"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 name="Freeform 343">
              <a:extLst>
                <a:ext uri="{FF2B5EF4-FFF2-40B4-BE49-F238E27FC236}">
                  <a16:creationId xmlns:a16="http://schemas.microsoft.com/office/drawing/2014/main" id="{710A445D-8DCF-1044-BE1E-1E91387D34B9}"/>
                </a:ext>
              </a:extLst>
            </p:cNvPr>
            <p:cNvSpPr>
              <a:spLocks/>
            </p:cNvSpPr>
            <p:nvPr/>
          </p:nvSpPr>
          <p:spPr bwMode="auto">
            <a:xfrm>
              <a:off x="5672138" y="5106988"/>
              <a:ext cx="107950" cy="192088"/>
            </a:xfrm>
            <a:custGeom>
              <a:avLst/>
              <a:gdLst>
                <a:gd name="T0" fmla="*/ 26 w 68"/>
                <a:gd name="T1" fmla="*/ 0 h 121"/>
                <a:gd name="T2" fmla="*/ 61 w 68"/>
                <a:gd name="T3" fmla="*/ 0 h 121"/>
                <a:gd name="T4" fmla="*/ 45 w 68"/>
                <a:gd name="T5" fmla="*/ 38 h 121"/>
                <a:gd name="T6" fmla="*/ 68 w 68"/>
                <a:gd name="T7" fmla="*/ 38 h 121"/>
                <a:gd name="T8" fmla="*/ 14 w 68"/>
                <a:gd name="T9" fmla="*/ 121 h 121"/>
                <a:gd name="T10" fmla="*/ 26 w 68"/>
                <a:gd name="T11" fmla="*/ 66 h 121"/>
                <a:gd name="T12" fmla="*/ 0 w 68"/>
                <a:gd name="T13" fmla="*/ 66 h 121"/>
                <a:gd name="T14" fmla="*/ 26 w 68"/>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1">
                  <a:moveTo>
                    <a:pt x="26" y="0"/>
                  </a:moveTo>
                  <a:lnTo>
                    <a:pt x="61" y="0"/>
                  </a:lnTo>
                  <a:lnTo>
                    <a:pt x="45" y="38"/>
                  </a:lnTo>
                  <a:lnTo>
                    <a:pt x="68" y="38"/>
                  </a:lnTo>
                  <a:lnTo>
                    <a:pt x="14" y="121"/>
                  </a:lnTo>
                  <a:lnTo>
                    <a:pt x="26" y="66"/>
                  </a:lnTo>
                  <a:lnTo>
                    <a:pt x="0" y="66"/>
                  </a:lnTo>
                  <a:lnTo>
                    <a:pt x="26" y="0"/>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2" name="Group 111">
            <a:extLst>
              <a:ext uri="{FF2B5EF4-FFF2-40B4-BE49-F238E27FC236}">
                <a16:creationId xmlns:a16="http://schemas.microsoft.com/office/drawing/2014/main" id="{B38B35C8-1F38-2D42-9DC1-ED24A858BA93}"/>
              </a:ext>
            </a:extLst>
          </p:cNvPr>
          <p:cNvGrpSpPr/>
          <p:nvPr/>
        </p:nvGrpSpPr>
        <p:grpSpPr>
          <a:xfrm>
            <a:off x="5100925" y="4823515"/>
            <a:ext cx="370481" cy="339750"/>
            <a:chOff x="7005638" y="2909888"/>
            <a:chExt cx="344488" cy="315913"/>
          </a:xfrm>
        </p:grpSpPr>
        <p:sp>
          <p:nvSpPr>
            <p:cNvPr id="113" name="Oval 302">
              <a:extLst>
                <a:ext uri="{FF2B5EF4-FFF2-40B4-BE49-F238E27FC236}">
                  <a16:creationId xmlns:a16="http://schemas.microsoft.com/office/drawing/2014/main" id="{66E63E20-228C-0D4B-BA73-CB147AA7DBBA}"/>
                </a:ext>
              </a:extLst>
            </p:cNvPr>
            <p:cNvSpPr>
              <a:spLocks noChangeArrowheads="1"/>
            </p:cNvSpPr>
            <p:nvPr/>
          </p:nvSpPr>
          <p:spPr bwMode="auto">
            <a:xfrm>
              <a:off x="7140575" y="2909888"/>
              <a:ext cx="74613" cy="7620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Oval 303">
              <a:extLst>
                <a:ext uri="{FF2B5EF4-FFF2-40B4-BE49-F238E27FC236}">
                  <a16:creationId xmlns:a16="http://schemas.microsoft.com/office/drawing/2014/main" id="{C271CDE2-A32E-7D48-BBBF-AEE20FD82901}"/>
                </a:ext>
              </a:extLst>
            </p:cNvPr>
            <p:cNvSpPr>
              <a:spLocks noChangeArrowheads="1"/>
            </p:cNvSpPr>
            <p:nvPr/>
          </p:nvSpPr>
          <p:spPr bwMode="auto">
            <a:xfrm>
              <a:off x="7261225"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Oval 304">
              <a:extLst>
                <a:ext uri="{FF2B5EF4-FFF2-40B4-BE49-F238E27FC236}">
                  <a16:creationId xmlns:a16="http://schemas.microsoft.com/office/drawing/2014/main" id="{1CEC8EE3-43B2-D741-A0C9-F5114BA54AEB}"/>
                </a:ext>
              </a:extLst>
            </p:cNvPr>
            <p:cNvSpPr>
              <a:spLocks noChangeArrowheads="1"/>
            </p:cNvSpPr>
            <p:nvPr/>
          </p:nvSpPr>
          <p:spPr bwMode="auto">
            <a:xfrm>
              <a:off x="7050088"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Freeform 305">
              <a:extLst>
                <a:ext uri="{FF2B5EF4-FFF2-40B4-BE49-F238E27FC236}">
                  <a16:creationId xmlns:a16="http://schemas.microsoft.com/office/drawing/2014/main" id="{3520DFE5-2A9E-1441-877E-B5EFB69CF6D0}"/>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Freeform 306">
              <a:extLst>
                <a:ext uri="{FF2B5EF4-FFF2-40B4-BE49-F238E27FC236}">
                  <a16:creationId xmlns:a16="http://schemas.microsoft.com/office/drawing/2014/main" id="{8DBE12A3-23E2-994E-A549-AEA00936C9BB}"/>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Freeform 307">
              <a:extLst>
                <a:ext uri="{FF2B5EF4-FFF2-40B4-BE49-F238E27FC236}">
                  <a16:creationId xmlns:a16="http://schemas.microsoft.com/office/drawing/2014/main" id="{E06B6673-55A9-6848-A785-9BC38FE8FD2F}"/>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Freeform 308">
              <a:extLst>
                <a:ext uri="{FF2B5EF4-FFF2-40B4-BE49-F238E27FC236}">
                  <a16:creationId xmlns:a16="http://schemas.microsoft.com/office/drawing/2014/main" id="{D9BD6053-FAA1-624D-B326-CB4108B96411}"/>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29" name="Group 128">
            <a:extLst>
              <a:ext uri="{FF2B5EF4-FFF2-40B4-BE49-F238E27FC236}">
                <a16:creationId xmlns:a16="http://schemas.microsoft.com/office/drawing/2014/main" id="{2A636124-66BC-4F40-BAC0-FF90F13AC754}"/>
              </a:ext>
            </a:extLst>
          </p:cNvPr>
          <p:cNvGrpSpPr/>
          <p:nvPr/>
        </p:nvGrpSpPr>
        <p:grpSpPr>
          <a:xfrm>
            <a:off x="10378276" y="2517531"/>
            <a:ext cx="370948" cy="438953"/>
            <a:chOff x="3013075" y="3624263"/>
            <a:chExt cx="285750" cy="338137"/>
          </a:xfrm>
        </p:grpSpPr>
        <p:sp>
          <p:nvSpPr>
            <p:cNvPr id="130" name="Freeform 338">
              <a:extLst>
                <a:ext uri="{FF2B5EF4-FFF2-40B4-BE49-F238E27FC236}">
                  <a16:creationId xmlns:a16="http://schemas.microsoft.com/office/drawing/2014/main" id="{640B7E81-A847-4A40-B781-C6FCC28DE618}"/>
                </a:ext>
              </a:extLst>
            </p:cNvPr>
            <p:cNvSpPr>
              <a:spLocks/>
            </p:cNvSpPr>
            <p:nvPr/>
          </p:nvSpPr>
          <p:spPr bwMode="auto">
            <a:xfrm>
              <a:off x="3073400" y="3797300"/>
              <a:ext cx="165100" cy="104775"/>
            </a:xfrm>
            <a:custGeom>
              <a:avLst/>
              <a:gdLst>
                <a:gd name="T0" fmla="*/ 43 w 44"/>
                <a:gd name="T1" fmla="*/ 0 h 28"/>
                <a:gd name="T2" fmla="*/ 44 w 44"/>
                <a:gd name="T3" fmla="*/ 6 h 28"/>
                <a:gd name="T4" fmla="*/ 22 w 44"/>
                <a:gd name="T5" fmla="*/ 28 h 28"/>
                <a:gd name="T6" fmla="*/ 0 w 44"/>
                <a:gd name="T7" fmla="*/ 6 h 28"/>
                <a:gd name="T8" fmla="*/ 1 w 44"/>
                <a:gd name="T9" fmla="*/ 0 h 28"/>
              </a:gdLst>
              <a:ahLst/>
              <a:cxnLst>
                <a:cxn ang="0">
                  <a:pos x="T0" y="T1"/>
                </a:cxn>
                <a:cxn ang="0">
                  <a:pos x="T2" y="T3"/>
                </a:cxn>
                <a:cxn ang="0">
                  <a:pos x="T4" y="T5"/>
                </a:cxn>
                <a:cxn ang="0">
                  <a:pos x="T6" y="T7"/>
                </a:cxn>
                <a:cxn ang="0">
                  <a:pos x="T8" y="T9"/>
                </a:cxn>
              </a:cxnLst>
              <a:rect l="0" t="0" r="r" b="b"/>
              <a:pathLst>
                <a:path w="44" h="28">
                  <a:moveTo>
                    <a:pt x="43" y="0"/>
                  </a:moveTo>
                  <a:cubicBezTo>
                    <a:pt x="44" y="2"/>
                    <a:pt x="44" y="4"/>
                    <a:pt x="44" y="6"/>
                  </a:cubicBezTo>
                  <a:cubicBezTo>
                    <a:pt x="44" y="18"/>
                    <a:pt x="34" y="28"/>
                    <a:pt x="22" y="28"/>
                  </a:cubicBezTo>
                  <a:cubicBezTo>
                    <a:pt x="10" y="28"/>
                    <a:pt x="0" y="18"/>
                    <a:pt x="0" y="6"/>
                  </a:cubicBezTo>
                  <a:cubicBezTo>
                    <a:pt x="0" y="4"/>
                    <a:pt x="0" y="2"/>
                    <a:pt x="1"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Freeform 339">
              <a:extLst>
                <a:ext uri="{FF2B5EF4-FFF2-40B4-BE49-F238E27FC236}">
                  <a16:creationId xmlns:a16="http://schemas.microsoft.com/office/drawing/2014/main" id="{D229571E-5741-EF49-87C3-BCBDBFDE6CFD}"/>
                </a:ext>
              </a:extLst>
            </p:cNvPr>
            <p:cNvSpPr>
              <a:spLocks/>
            </p:cNvSpPr>
            <p:nvPr/>
          </p:nvSpPr>
          <p:spPr bwMode="auto">
            <a:xfrm>
              <a:off x="3013075" y="3714750"/>
              <a:ext cx="285750" cy="247650"/>
            </a:xfrm>
            <a:custGeom>
              <a:avLst/>
              <a:gdLst>
                <a:gd name="T0" fmla="*/ 64 w 76"/>
                <a:gd name="T1" fmla="*/ 0 h 66"/>
                <a:gd name="T2" fmla="*/ 76 w 76"/>
                <a:gd name="T3" fmla="*/ 28 h 66"/>
                <a:gd name="T4" fmla="*/ 38 w 76"/>
                <a:gd name="T5" fmla="*/ 66 h 66"/>
                <a:gd name="T6" fmla="*/ 0 w 76"/>
                <a:gd name="T7" fmla="*/ 28 h 66"/>
                <a:gd name="T8" fmla="*/ 12 w 76"/>
                <a:gd name="T9" fmla="*/ 0 h 66"/>
              </a:gdLst>
              <a:ahLst/>
              <a:cxnLst>
                <a:cxn ang="0">
                  <a:pos x="T0" y="T1"/>
                </a:cxn>
                <a:cxn ang="0">
                  <a:pos x="T2" y="T3"/>
                </a:cxn>
                <a:cxn ang="0">
                  <a:pos x="T4" y="T5"/>
                </a:cxn>
                <a:cxn ang="0">
                  <a:pos x="T6" y="T7"/>
                </a:cxn>
                <a:cxn ang="0">
                  <a:pos x="T8" y="T9"/>
                </a:cxn>
              </a:cxnLst>
              <a:rect l="0" t="0" r="r" b="b"/>
              <a:pathLst>
                <a:path w="76" h="66">
                  <a:moveTo>
                    <a:pt x="64" y="0"/>
                  </a:moveTo>
                  <a:cubicBezTo>
                    <a:pt x="71" y="7"/>
                    <a:pt x="76" y="17"/>
                    <a:pt x="76" y="28"/>
                  </a:cubicBezTo>
                  <a:cubicBezTo>
                    <a:pt x="76" y="49"/>
                    <a:pt x="59" y="66"/>
                    <a:pt x="38" y="66"/>
                  </a:cubicBezTo>
                  <a:cubicBezTo>
                    <a:pt x="17" y="66"/>
                    <a:pt x="0" y="49"/>
                    <a:pt x="0" y="28"/>
                  </a:cubicBezTo>
                  <a:cubicBezTo>
                    <a:pt x="0" y="17"/>
                    <a:pt x="5" y="7"/>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Freeform 340">
              <a:extLst>
                <a:ext uri="{FF2B5EF4-FFF2-40B4-BE49-F238E27FC236}">
                  <a16:creationId xmlns:a16="http://schemas.microsoft.com/office/drawing/2014/main" id="{40412889-DB10-254C-B9A0-20A96D867F12}"/>
                </a:ext>
              </a:extLst>
            </p:cNvPr>
            <p:cNvSpPr>
              <a:spLocks/>
            </p:cNvSpPr>
            <p:nvPr/>
          </p:nvSpPr>
          <p:spPr bwMode="auto">
            <a:xfrm>
              <a:off x="3081338" y="3624263"/>
              <a:ext cx="150813" cy="153988"/>
            </a:xfrm>
            <a:custGeom>
              <a:avLst/>
              <a:gdLst>
                <a:gd name="T0" fmla="*/ 47 w 95"/>
                <a:gd name="T1" fmla="*/ 0 h 97"/>
                <a:gd name="T2" fmla="*/ 61 w 95"/>
                <a:gd name="T3" fmla="*/ 33 h 97"/>
                <a:gd name="T4" fmla="*/ 95 w 95"/>
                <a:gd name="T5" fmla="*/ 33 h 97"/>
                <a:gd name="T6" fmla="*/ 69 w 95"/>
                <a:gd name="T7" fmla="*/ 57 h 97"/>
                <a:gd name="T8" fmla="*/ 78 w 95"/>
                <a:gd name="T9" fmla="*/ 95 h 97"/>
                <a:gd name="T10" fmla="*/ 47 w 95"/>
                <a:gd name="T11" fmla="*/ 73 h 97"/>
                <a:gd name="T12" fmla="*/ 17 w 95"/>
                <a:gd name="T13" fmla="*/ 97 h 97"/>
                <a:gd name="T14" fmla="*/ 26 w 95"/>
                <a:gd name="T15" fmla="*/ 57 h 97"/>
                <a:gd name="T16" fmla="*/ 0 w 95"/>
                <a:gd name="T17" fmla="*/ 33 h 97"/>
                <a:gd name="T18" fmla="*/ 33 w 95"/>
                <a:gd name="T19" fmla="*/ 33 h 97"/>
                <a:gd name="T20" fmla="*/ 47 w 9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7">
                  <a:moveTo>
                    <a:pt x="47" y="0"/>
                  </a:moveTo>
                  <a:lnTo>
                    <a:pt x="61" y="33"/>
                  </a:lnTo>
                  <a:lnTo>
                    <a:pt x="95" y="33"/>
                  </a:lnTo>
                  <a:lnTo>
                    <a:pt x="69" y="57"/>
                  </a:lnTo>
                  <a:lnTo>
                    <a:pt x="78" y="95"/>
                  </a:lnTo>
                  <a:lnTo>
                    <a:pt x="47" y="73"/>
                  </a:lnTo>
                  <a:lnTo>
                    <a:pt x="17" y="97"/>
                  </a:lnTo>
                  <a:lnTo>
                    <a:pt x="26" y="57"/>
                  </a:lnTo>
                  <a:lnTo>
                    <a:pt x="0" y="33"/>
                  </a:lnTo>
                  <a:lnTo>
                    <a:pt x="33" y="33"/>
                  </a:lnTo>
                  <a:lnTo>
                    <a:pt x="47" y="0"/>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Line 341">
              <a:extLst>
                <a:ext uri="{FF2B5EF4-FFF2-40B4-BE49-F238E27FC236}">
                  <a16:creationId xmlns:a16="http://schemas.microsoft.com/office/drawing/2014/main" id="{A26A3D25-FDC7-F84D-B15C-EE178810C66F}"/>
                </a:ext>
              </a:extLst>
            </p:cNvPr>
            <p:cNvSpPr>
              <a:spLocks noChangeShapeType="1"/>
            </p:cNvSpPr>
            <p:nvPr/>
          </p:nvSpPr>
          <p:spPr bwMode="auto">
            <a:xfrm flipH="1">
              <a:off x="3119438" y="3740150"/>
              <a:ext cx="36513"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Line 342">
              <a:extLst>
                <a:ext uri="{FF2B5EF4-FFF2-40B4-BE49-F238E27FC236}">
                  <a16:creationId xmlns:a16="http://schemas.microsoft.com/office/drawing/2014/main" id="{AD28D9C7-15BD-5C41-99CD-C64C46513601}"/>
                </a:ext>
              </a:extLst>
            </p:cNvPr>
            <p:cNvSpPr>
              <a:spLocks noChangeShapeType="1"/>
            </p:cNvSpPr>
            <p:nvPr/>
          </p:nvSpPr>
          <p:spPr bwMode="auto">
            <a:xfrm>
              <a:off x="3155950" y="3740150"/>
              <a:ext cx="38100"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5" name="TextBox 134">
            <a:extLst>
              <a:ext uri="{FF2B5EF4-FFF2-40B4-BE49-F238E27FC236}">
                <a16:creationId xmlns:a16="http://schemas.microsoft.com/office/drawing/2014/main" id="{014A09A0-D199-B448-80FC-D6277C429827}"/>
              </a:ext>
            </a:extLst>
          </p:cNvPr>
          <p:cNvSpPr txBox="1"/>
          <p:nvPr/>
        </p:nvSpPr>
        <p:spPr>
          <a:xfrm>
            <a:off x="6380049" y="4885668"/>
            <a:ext cx="1380888"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2010</a:t>
            </a:r>
          </a:p>
        </p:txBody>
      </p:sp>
      <p:cxnSp>
        <p:nvCxnSpPr>
          <p:cNvPr id="136" name="Straight Arrow Connector 135">
            <a:extLst>
              <a:ext uri="{FF2B5EF4-FFF2-40B4-BE49-F238E27FC236}">
                <a16:creationId xmlns:a16="http://schemas.microsoft.com/office/drawing/2014/main" id="{815D1745-6D2B-6747-98AC-9551ACA495B0}"/>
              </a:ext>
            </a:extLst>
          </p:cNvPr>
          <p:cNvCxnSpPr>
            <a:cxnSpLocks/>
          </p:cNvCxnSpPr>
          <p:nvPr/>
        </p:nvCxnSpPr>
        <p:spPr>
          <a:xfrm>
            <a:off x="6903984" y="4754487"/>
            <a:ext cx="333019"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80511AFB-4A21-804E-B964-69725AC05F09}"/>
              </a:ext>
            </a:extLst>
          </p:cNvPr>
          <p:cNvGrpSpPr/>
          <p:nvPr/>
        </p:nvGrpSpPr>
        <p:grpSpPr>
          <a:xfrm>
            <a:off x="3369359" y="2594727"/>
            <a:ext cx="346678" cy="314873"/>
            <a:chOff x="1168401" y="747713"/>
            <a:chExt cx="346075" cy="314325"/>
          </a:xfrm>
        </p:grpSpPr>
        <p:sp>
          <p:nvSpPr>
            <p:cNvPr id="138" name="Freeform 23">
              <a:extLst>
                <a:ext uri="{FF2B5EF4-FFF2-40B4-BE49-F238E27FC236}">
                  <a16:creationId xmlns:a16="http://schemas.microsoft.com/office/drawing/2014/main" id="{126E6D15-6F54-3240-A918-13E4213FD70B}"/>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9" name="Freeform 24">
              <a:extLst>
                <a:ext uri="{FF2B5EF4-FFF2-40B4-BE49-F238E27FC236}">
                  <a16:creationId xmlns:a16="http://schemas.microsoft.com/office/drawing/2014/main" id="{A9566514-1E30-BD43-AA7D-861F98E3804D}"/>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46" name="Group 145">
            <a:extLst>
              <a:ext uri="{FF2B5EF4-FFF2-40B4-BE49-F238E27FC236}">
                <a16:creationId xmlns:a16="http://schemas.microsoft.com/office/drawing/2014/main" id="{5E4E4D63-9B70-BD4B-A595-CCBC21E9F7E8}"/>
              </a:ext>
            </a:extLst>
          </p:cNvPr>
          <p:cNvGrpSpPr/>
          <p:nvPr/>
        </p:nvGrpSpPr>
        <p:grpSpPr>
          <a:xfrm>
            <a:off x="6889513" y="2616432"/>
            <a:ext cx="346075" cy="271462"/>
            <a:chOff x="6791022" y="2616432"/>
            <a:chExt cx="346075" cy="271462"/>
          </a:xfrm>
        </p:grpSpPr>
        <p:sp>
          <p:nvSpPr>
            <p:cNvPr id="141" name="Freeform 24">
              <a:extLst>
                <a:ext uri="{FF2B5EF4-FFF2-40B4-BE49-F238E27FC236}">
                  <a16:creationId xmlns:a16="http://schemas.microsoft.com/office/drawing/2014/main" id="{0079AE6B-1176-724B-AEEA-34C613D7D79D}"/>
                </a:ext>
              </a:extLst>
            </p:cNvPr>
            <p:cNvSpPr>
              <a:spLocks/>
            </p:cNvSpPr>
            <p:nvPr/>
          </p:nvSpPr>
          <p:spPr bwMode="auto">
            <a:xfrm>
              <a:off x="6791022" y="2767244"/>
              <a:ext cx="346075" cy="120650"/>
            </a:xfrm>
            <a:custGeom>
              <a:avLst/>
              <a:gdLst>
                <a:gd name="T0" fmla="*/ 92 w 92"/>
                <a:gd name="T1" fmla="*/ 24 h 32"/>
                <a:gd name="T2" fmla="*/ 84 w 92"/>
                <a:gd name="T3" fmla="*/ 32 h 32"/>
                <a:gd name="T4" fmla="*/ 8 w 92"/>
                <a:gd name="T5" fmla="*/ 32 h 32"/>
                <a:gd name="T6" fmla="*/ 0 w 92"/>
                <a:gd name="T7" fmla="*/ 24 h 32"/>
                <a:gd name="T8" fmla="*/ 0 w 92"/>
                <a:gd name="T9" fmla="*/ 8 h 32"/>
                <a:gd name="T10" fmla="*/ 8 w 92"/>
                <a:gd name="T11" fmla="*/ 0 h 32"/>
                <a:gd name="T12" fmla="*/ 84 w 92"/>
                <a:gd name="T13" fmla="*/ 0 h 32"/>
                <a:gd name="T14" fmla="*/ 92 w 92"/>
                <a:gd name="T15" fmla="*/ 8 h 32"/>
                <a:gd name="T16" fmla="*/ 92 w 92"/>
                <a:gd name="T1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
                  <a:moveTo>
                    <a:pt x="92" y="24"/>
                  </a:moveTo>
                  <a:cubicBezTo>
                    <a:pt x="92" y="28"/>
                    <a:pt x="88" y="32"/>
                    <a:pt x="84" y="32"/>
                  </a:cubicBezTo>
                  <a:cubicBezTo>
                    <a:pt x="8" y="32"/>
                    <a:pt x="8" y="32"/>
                    <a:pt x="8" y="32"/>
                  </a:cubicBezTo>
                  <a:cubicBezTo>
                    <a:pt x="4" y="32"/>
                    <a:pt x="0" y="28"/>
                    <a:pt x="0" y="24"/>
                  </a:cubicBezTo>
                  <a:cubicBezTo>
                    <a:pt x="0" y="8"/>
                    <a:pt x="0" y="8"/>
                    <a:pt x="0" y="8"/>
                  </a:cubicBezTo>
                  <a:cubicBezTo>
                    <a:pt x="0" y="4"/>
                    <a:pt x="4" y="0"/>
                    <a:pt x="8" y="0"/>
                  </a:cubicBezTo>
                  <a:cubicBezTo>
                    <a:pt x="84" y="0"/>
                    <a:pt x="84" y="0"/>
                    <a:pt x="84" y="0"/>
                  </a:cubicBezTo>
                  <a:cubicBezTo>
                    <a:pt x="88" y="0"/>
                    <a:pt x="92" y="4"/>
                    <a:pt x="92" y="8"/>
                  </a:cubicBezTo>
                  <a:lnTo>
                    <a:pt x="92" y="2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2" name="Line 25">
              <a:extLst>
                <a:ext uri="{FF2B5EF4-FFF2-40B4-BE49-F238E27FC236}">
                  <a16:creationId xmlns:a16="http://schemas.microsoft.com/office/drawing/2014/main" id="{F97942F0-FF26-254F-8481-FD97FCEF6243}"/>
                </a:ext>
              </a:extLst>
            </p:cNvPr>
            <p:cNvSpPr>
              <a:spLocks noChangeShapeType="1"/>
            </p:cNvSpPr>
            <p:nvPr/>
          </p:nvSpPr>
          <p:spPr bwMode="auto">
            <a:xfrm>
              <a:off x="6837060" y="2841857"/>
              <a:ext cx="2540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3" name="Oval 26">
              <a:extLst>
                <a:ext uri="{FF2B5EF4-FFF2-40B4-BE49-F238E27FC236}">
                  <a16:creationId xmlns:a16="http://schemas.microsoft.com/office/drawing/2014/main" id="{04299B45-1579-C74D-B039-A27B53314650}"/>
                </a:ext>
              </a:extLst>
            </p:cNvPr>
            <p:cNvSpPr>
              <a:spLocks noChangeArrowheads="1"/>
            </p:cNvSpPr>
            <p:nvPr/>
          </p:nvSpPr>
          <p:spPr bwMode="auto">
            <a:xfrm>
              <a:off x="7084710" y="2805344"/>
              <a:ext cx="14288" cy="142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Oval 27">
              <a:extLst>
                <a:ext uri="{FF2B5EF4-FFF2-40B4-BE49-F238E27FC236}">
                  <a16:creationId xmlns:a16="http://schemas.microsoft.com/office/drawing/2014/main" id="{41030EEA-3BD1-184C-832A-C710B48B7770}"/>
                </a:ext>
              </a:extLst>
            </p:cNvPr>
            <p:cNvSpPr>
              <a:spLocks noChangeArrowheads="1"/>
            </p:cNvSpPr>
            <p:nvPr/>
          </p:nvSpPr>
          <p:spPr bwMode="auto">
            <a:xfrm>
              <a:off x="7054547" y="2805344"/>
              <a:ext cx="14288" cy="142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28">
              <a:extLst>
                <a:ext uri="{FF2B5EF4-FFF2-40B4-BE49-F238E27FC236}">
                  <a16:creationId xmlns:a16="http://schemas.microsoft.com/office/drawing/2014/main" id="{21AE7096-E0D5-8249-A15E-ADDE1632E69B}"/>
                </a:ext>
              </a:extLst>
            </p:cNvPr>
            <p:cNvSpPr>
              <a:spLocks/>
            </p:cNvSpPr>
            <p:nvPr/>
          </p:nvSpPr>
          <p:spPr bwMode="auto">
            <a:xfrm>
              <a:off x="6791022" y="2616432"/>
              <a:ext cx="346075" cy="173038"/>
            </a:xfrm>
            <a:custGeom>
              <a:avLst/>
              <a:gdLst>
                <a:gd name="T0" fmla="*/ 92 w 92"/>
                <a:gd name="T1" fmla="*/ 46 h 46"/>
                <a:gd name="T2" fmla="*/ 82 w 92"/>
                <a:gd name="T3" fmla="*/ 8 h 46"/>
                <a:gd name="T4" fmla="*/ 72 w 92"/>
                <a:gd name="T5" fmla="*/ 0 h 46"/>
                <a:gd name="T6" fmla="*/ 20 w 92"/>
                <a:gd name="T7" fmla="*/ 0 h 46"/>
                <a:gd name="T8" fmla="*/ 10 w 92"/>
                <a:gd name="T9" fmla="*/ 8 h 46"/>
                <a:gd name="T10" fmla="*/ 0 w 92"/>
                <a:gd name="T11" fmla="*/ 46 h 46"/>
              </a:gdLst>
              <a:ahLst/>
              <a:cxnLst>
                <a:cxn ang="0">
                  <a:pos x="T0" y="T1"/>
                </a:cxn>
                <a:cxn ang="0">
                  <a:pos x="T2" y="T3"/>
                </a:cxn>
                <a:cxn ang="0">
                  <a:pos x="T4" y="T5"/>
                </a:cxn>
                <a:cxn ang="0">
                  <a:pos x="T6" y="T7"/>
                </a:cxn>
                <a:cxn ang="0">
                  <a:pos x="T8" y="T9"/>
                </a:cxn>
                <a:cxn ang="0">
                  <a:pos x="T10" y="T11"/>
                </a:cxn>
              </a:cxnLst>
              <a:rect l="0" t="0" r="r" b="b"/>
              <a:pathLst>
                <a:path w="92" h="46">
                  <a:moveTo>
                    <a:pt x="92" y="46"/>
                  </a:moveTo>
                  <a:cubicBezTo>
                    <a:pt x="82" y="8"/>
                    <a:pt x="82" y="8"/>
                    <a:pt x="82" y="8"/>
                  </a:cubicBezTo>
                  <a:cubicBezTo>
                    <a:pt x="81" y="3"/>
                    <a:pt x="76" y="0"/>
                    <a:pt x="72" y="0"/>
                  </a:cubicBezTo>
                  <a:cubicBezTo>
                    <a:pt x="20" y="0"/>
                    <a:pt x="20" y="0"/>
                    <a:pt x="20" y="0"/>
                  </a:cubicBezTo>
                  <a:cubicBezTo>
                    <a:pt x="16" y="0"/>
                    <a:pt x="11" y="3"/>
                    <a:pt x="10" y="8"/>
                  </a:cubicBezTo>
                  <a:cubicBezTo>
                    <a:pt x="0" y="46"/>
                    <a:pt x="0" y="46"/>
                    <a:pt x="0" y="46"/>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47" name="Group 146">
            <a:extLst>
              <a:ext uri="{FF2B5EF4-FFF2-40B4-BE49-F238E27FC236}">
                <a16:creationId xmlns:a16="http://schemas.microsoft.com/office/drawing/2014/main" id="{D9BA6EBF-FF5C-EA40-A8EB-11F9923AA39F}"/>
              </a:ext>
            </a:extLst>
          </p:cNvPr>
          <p:cNvGrpSpPr/>
          <p:nvPr/>
        </p:nvGrpSpPr>
        <p:grpSpPr>
          <a:xfrm>
            <a:off x="8632981" y="4842578"/>
            <a:ext cx="346075" cy="301625"/>
            <a:chOff x="3398838" y="1465264"/>
            <a:chExt cx="346075" cy="301625"/>
          </a:xfrm>
        </p:grpSpPr>
        <p:sp>
          <p:nvSpPr>
            <p:cNvPr id="148" name="Freeform 19">
              <a:extLst>
                <a:ext uri="{FF2B5EF4-FFF2-40B4-BE49-F238E27FC236}">
                  <a16:creationId xmlns:a16="http://schemas.microsoft.com/office/drawing/2014/main" id="{F26C3E5F-C04A-7149-8039-812632615FD4}"/>
                </a:ext>
              </a:extLst>
            </p:cNvPr>
            <p:cNvSpPr>
              <a:spLocks/>
            </p:cNvSpPr>
            <p:nvPr/>
          </p:nvSpPr>
          <p:spPr bwMode="auto">
            <a:xfrm>
              <a:off x="3398838" y="1465264"/>
              <a:ext cx="346075" cy="271463"/>
            </a:xfrm>
            <a:custGeom>
              <a:avLst/>
              <a:gdLst>
                <a:gd name="T0" fmla="*/ 92 w 92"/>
                <a:gd name="T1" fmla="*/ 66 h 72"/>
                <a:gd name="T2" fmla="*/ 86 w 92"/>
                <a:gd name="T3" fmla="*/ 72 h 72"/>
                <a:gd name="T4" fmla="*/ 6 w 92"/>
                <a:gd name="T5" fmla="*/ 72 h 72"/>
                <a:gd name="T6" fmla="*/ 0 w 92"/>
                <a:gd name="T7" fmla="*/ 66 h 72"/>
                <a:gd name="T8" fmla="*/ 0 w 92"/>
                <a:gd name="T9" fmla="*/ 6 h 72"/>
                <a:gd name="T10" fmla="*/ 6 w 92"/>
                <a:gd name="T11" fmla="*/ 0 h 72"/>
                <a:gd name="T12" fmla="*/ 86 w 92"/>
                <a:gd name="T13" fmla="*/ 0 h 72"/>
                <a:gd name="T14" fmla="*/ 92 w 92"/>
                <a:gd name="T15" fmla="*/ 6 h 72"/>
                <a:gd name="T16" fmla="*/ 92 w 92"/>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Line 20">
              <a:extLst>
                <a:ext uri="{FF2B5EF4-FFF2-40B4-BE49-F238E27FC236}">
                  <a16:creationId xmlns:a16="http://schemas.microsoft.com/office/drawing/2014/main" id="{E47FCA9F-A75B-144A-8402-45A91D176D0C}"/>
                </a:ext>
              </a:extLst>
            </p:cNvPr>
            <p:cNvSpPr>
              <a:spLocks noChangeShapeType="1"/>
            </p:cNvSpPr>
            <p:nvPr/>
          </p:nvSpPr>
          <p:spPr bwMode="auto">
            <a:xfrm>
              <a:off x="3467101" y="1766889"/>
              <a:ext cx="20955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Line 21">
              <a:extLst>
                <a:ext uri="{FF2B5EF4-FFF2-40B4-BE49-F238E27FC236}">
                  <a16:creationId xmlns:a16="http://schemas.microsoft.com/office/drawing/2014/main" id="{C953050B-BE7D-5949-9415-E1BD6176F37E}"/>
                </a:ext>
              </a:extLst>
            </p:cNvPr>
            <p:cNvSpPr>
              <a:spLocks noChangeShapeType="1"/>
            </p:cNvSpPr>
            <p:nvPr/>
          </p:nvSpPr>
          <p:spPr bwMode="auto">
            <a:xfrm>
              <a:off x="3571876" y="1736726"/>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Oval 22">
              <a:extLst>
                <a:ext uri="{FF2B5EF4-FFF2-40B4-BE49-F238E27FC236}">
                  <a16:creationId xmlns:a16="http://schemas.microsoft.com/office/drawing/2014/main" id="{DBB8036E-A79D-B148-9ED7-6D6A7D66A429}"/>
                </a:ext>
              </a:extLst>
            </p:cNvPr>
            <p:cNvSpPr>
              <a:spLocks noChangeArrowheads="1"/>
            </p:cNvSpPr>
            <p:nvPr/>
          </p:nvSpPr>
          <p:spPr bwMode="auto">
            <a:xfrm>
              <a:off x="3563938" y="1698626"/>
              <a:ext cx="15875" cy="15875"/>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Line 23">
              <a:extLst>
                <a:ext uri="{FF2B5EF4-FFF2-40B4-BE49-F238E27FC236}">
                  <a16:creationId xmlns:a16="http://schemas.microsoft.com/office/drawing/2014/main" id="{65D2EFC0-8487-6842-8DE4-67519F51AD0A}"/>
                </a:ext>
              </a:extLst>
            </p:cNvPr>
            <p:cNvSpPr>
              <a:spLocks noChangeShapeType="1"/>
            </p:cNvSpPr>
            <p:nvPr/>
          </p:nvSpPr>
          <p:spPr bwMode="auto">
            <a:xfrm>
              <a:off x="3398838" y="1676401"/>
              <a:ext cx="346075" cy="0"/>
            </a:xfrm>
            <a:prstGeom prst="line">
              <a:avLst/>
            </a:prstGeom>
            <a:noFill/>
            <a:ln w="1587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30191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B607F3-9482-D142-A82B-543283A01DC9}"/>
              </a:ext>
            </a:extLst>
          </p:cNvPr>
          <p:cNvGraphicFramePr>
            <a:graphicFrameLocks noChangeAspect="1"/>
          </p:cNvGraphicFramePr>
          <p:nvPr>
            <p:custDataLst>
              <p:tags r:id="rId1"/>
            </p:custDataLst>
            <p:extLst>
              <p:ext uri="{D42A27DB-BD31-4B8C-83A1-F6EECF244321}">
                <p14:modId xmlns:p14="http://schemas.microsoft.com/office/powerpoint/2010/main" val="18340613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ounded Rectangle 6">
            <a:extLst>
              <a:ext uri="{FF2B5EF4-FFF2-40B4-BE49-F238E27FC236}">
                <a16:creationId xmlns:a16="http://schemas.microsoft.com/office/drawing/2014/main" id="{B421F31D-55F7-E94F-978D-9567F2404502}"/>
              </a:ext>
            </a:extLst>
          </p:cNvPr>
          <p:cNvSpPr/>
          <p:nvPr/>
        </p:nvSpPr>
        <p:spPr>
          <a:xfrm>
            <a:off x="0" y="0"/>
            <a:ext cx="12192000" cy="3429000"/>
          </a:xfrm>
          <a:prstGeom prst="roundRect">
            <a:avLst>
              <a:gd name="adj" fmla="val 0"/>
            </a:avLst>
          </a:prstGeom>
          <a:solidFill>
            <a:schemeClr val="accent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4C3DE37B-4826-4C4E-82C6-AA659C91FAC3}"/>
              </a:ext>
            </a:extLst>
          </p:cNvPr>
          <p:cNvPicPr>
            <a:picLocks noChangeAspect="1"/>
          </p:cNvPicPr>
          <p:nvPr/>
        </p:nvPicPr>
        <p:blipFill rotWithShape="1">
          <a:blip r:embed="rId6">
            <a:extLst>
              <a:ext uri="{28A0092B-C50C-407E-A947-70E740481C1C}">
                <a14:useLocalDpi xmlns:a14="http://schemas.microsoft.com/office/drawing/2010/main" val="0"/>
              </a:ext>
            </a:extLst>
          </a:blip>
          <a:srcRect t="39630" b="14101"/>
          <a:stretch/>
        </p:blipFill>
        <p:spPr>
          <a:xfrm>
            <a:off x="533400" y="0"/>
            <a:ext cx="11125200" cy="3429000"/>
          </a:xfrm>
          <a:prstGeom prst="rect">
            <a:avLst/>
          </a:prstGeom>
        </p:spPr>
      </p:pic>
      <p:sp>
        <p:nvSpPr>
          <p:cNvPr id="4" name="Rounded Rectangle 3">
            <a:extLst>
              <a:ext uri="{FF2B5EF4-FFF2-40B4-BE49-F238E27FC236}">
                <a16:creationId xmlns:a16="http://schemas.microsoft.com/office/drawing/2014/main" id="{B8B0AB12-01A6-4948-B29A-5D9E29D6C6F0}"/>
              </a:ext>
            </a:extLst>
          </p:cNvPr>
          <p:cNvSpPr/>
          <p:nvPr/>
        </p:nvSpPr>
        <p:spPr>
          <a:xfrm>
            <a:off x="533400" y="0"/>
            <a:ext cx="11125200" cy="3429000"/>
          </a:xfrm>
          <a:prstGeom prst="roundRect">
            <a:avLst>
              <a:gd name="adj" fmla="val 0"/>
            </a:avLst>
          </a:pr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5C7217-949B-B746-8AA1-FCEFAC8E5182}"/>
              </a:ext>
            </a:extLst>
          </p:cNvPr>
          <p:cNvSpPr>
            <a:spLocks noGrp="1"/>
          </p:cNvSpPr>
          <p:nvPr>
            <p:ph type="title"/>
          </p:nvPr>
        </p:nvSpPr>
        <p:spPr>
          <a:xfrm>
            <a:off x="1447800" y="768501"/>
            <a:ext cx="9296400" cy="609398"/>
          </a:xfrm>
        </p:spPr>
        <p:txBody>
          <a:bodyPr wrap="square" lIns="0" tIns="0" rIns="0" bIns="0">
            <a:spAutoFit/>
          </a:bodyPr>
          <a:lstStyle/>
          <a:p>
            <a:pPr algn="ctr"/>
            <a:r>
              <a:rPr lang="en-US" dirty="0">
                <a:solidFill>
                  <a:schemeClr val="bg1"/>
                </a:solidFill>
              </a:rPr>
              <a:t>Competitors</a:t>
            </a:r>
          </a:p>
        </p:txBody>
      </p:sp>
      <p:sp>
        <p:nvSpPr>
          <p:cNvPr id="5" name="Rectangle 4">
            <a:extLst>
              <a:ext uri="{FF2B5EF4-FFF2-40B4-BE49-F238E27FC236}">
                <a16:creationId xmlns:a16="http://schemas.microsoft.com/office/drawing/2014/main" id="{6D858E2E-7A7A-784E-BA68-021944E01819}"/>
              </a:ext>
            </a:extLst>
          </p:cNvPr>
          <p:cNvSpPr/>
          <p:nvPr/>
        </p:nvSpPr>
        <p:spPr>
          <a:xfrm>
            <a:off x="1447800" y="1775936"/>
            <a:ext cx="9296400" cy="492443"/>
          </a:xfrm>
          <a:prstGeom prst="rect">
            <a:avLst/>
          </a:prstGeom>
        </p:spPr>
        <p:txBody>
          <a:bodyPr wrap="square" lIns="0" tIns="0" rIns="0" bIns="0" anchor="t">
            <a:spAutoFit/>
          </a:bodyPr>
          <a:lstStyle/>
          <a:p>
            <a:pPr algn="ctr"/>
            <a:r>
              <a:rPr lang="en-US" sz="1600" b="0" i="0" dirty="0">
                <a:solidFill>
                  <a:schemeClr val="accent6"/>
                </a:solidFill>
                <a:effectLst/>
                <a:latin typeface="Google Sans"/>
              </a:rPr>
              <a:t>Netflix's competitors and similar companies include YouTube, </a:t>
            </a:r>
            <a:r>
              <a:rPr lang="en-US" sz="1600" b="0" i="0" dirty="0" err="1">
                <a:solidFill>
                  <a:schemeClr val="accent6"/>
                </a:solidFill>
                <a:effectLst/>
                <a:latin typeface="Google Sans"/>
              </a:rPr>
              <a:t>hulu</a:t>
            </a:r>
            <a:r>
              <a:rPr lang="en-US" sz="1600" b="0" i="0" dirty="0">
                <a:solidFill>
                  <a:schemeClr val="accent6"/>
                </a:solidFill>
                <a:effectLst/>
                <a:latin typeface="Google Sans"/>
              </a:rPr>
              <a:t>, Warner Media, The Walt Disney Company, Fox, NBCUniversal, Altice USA and Paramount.</a:t>
            </a:r>
            <a:endParaRPr lang="en-US" sz="1600" dirty="0">
              <a:solidFill>
                <a:schemeClr val="accent6"/>
              </a:solidFill>
              <a:latin typeface="Segoe UI Light" panose="020B0502040204020203" pitchFamily="34" charset="0"/>
              <a:cs typeface="Segoe UI" panose="020B0502040204020203" pitchFamily="34" charset="0"/>
            </a:endParaRPr>
          </a:p>
        </p:txBody>
      </p:sp>
      <p:sp>
        <p:nvSpPr>
          <p:cNvPr id="6" name="Rounded Rectangle 5">
            <a:extLst>
              <a:ext uri="{FF2B5EF4-FFF2-40B4-BE49-F238E27FC236}">
                <a16:creationId xmlns:a16="http://schemas.microsoft.com/office/drawing/2014/main" id="{F37F3AE9-2713-164E-A6C8-45C5AC4C08AF}"/>
              </a:ext>
            </a:extLst>
          </p:cNvPr>
          <p:cNvSpPr/>
          <p:nvPr/>
        </p:nvSpPr>
        <p:spPr>
          <a:xfrm>
            <a:off x="533400" y="3429000"/>
            <a:ext cx="11125200" cy="2819400"/>
          </a:xfrm>
          <a:prstGeom prst="roundRect">
            <a:avLst>
              <a:gd name="adj" fmla="val 0"/>
            </a:avLst>
          </a:prstGeom>
          <a:solidFill>
            <a:schemeClr val="bg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Oval 8">
            <a:extLst>
              <a:ext uri="{FF2B5EF4-FFF2-40B4-BE49-F238E27FC236}">
                <a16:creationId xmlns:a16="http://schemas.microsoft.com/office/drawing/2014/main" id="{84C83791-6C3E-9E40-9DE8-A9F5ADFAA320}"/>
              </a:ext>
            </a:extLst>
          </p:cNvPr>
          <p:cNvSpPr/>
          <p:nvPr/>
        </p:nvSpPr>
        <p:spPr>
          <a:xfrm>
            <a:off x="5674242" y="2990461"/>
            <a:ext cx="843516" cy="843516"/>
          </a:xfrm>
          <a:prstGeom prst="ellipse">
            <a:avLst/>
          </a:prstGeom>
          <a:solidFill>
            <a:schemeClr val="accent1"/>
          </a:solidFill>
          <a:ln>
            <a:noFill/>
          </a:ln>
          <a:effectLst>
            <a:glow rad="228600">
              <a:schemeClr val="accent1">
                <a:satMod val="17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34C96B7-020F-2D4B-A4B4-33DDDCACEA77}"/>
              </a:ext>
            </a:extLst>
          </p:cNvPr>
          <p:cNvSpPr/>
          <p:nvPr/>
        </p:nvSpPr>
        <p:spPr>
          <a:xfrm>
            <a:off x="5874327" y="3190546"/>
            <a:ext cx="443346" cy="443346"/>
          </a:xfrm>
          <a:custGeom>
            <a:avLst/>
            <a:gdLst>
              <a:gd name="connsiteX0" fmla="*/ 120505 w 462402"/>
              <a:gd name="connsiteY0" fmla="*/ 150022 h 462402"/>
              <a:gd name="connsiteX1" fmla="*/ 118150 w 462402"/>
              <a:gd name="connsiteY1" fmla="*/ 154741 h 462402"/>
              <a:gd name="connsiteX2" fmla="*/ 118150 w 462402"/>
              <a:gd name="connsiteY2" fmla="*/ 234970 h 462402"/>
              <a:gd name="connsiteX3" fmla="*/ 120505 w 462402"/>
              <a:gd name="connsiteY3" fmla="*/ 239689 h 462402"/>
              <a:gd name="connsiteX4" fmla="*/ 228846 w 462402"/>
              <a:gd name="connsiteY4" fmla="*/ 345874 h 462402"/>
              <a:gd name="connsiteX5" fmla="*/ 231201 w 462402"/>
              <a:gd name="connsiteY5" fmla="*/ 348234 h 462402"/>
              <a:gd name="connsiteX6" fmla="*/ 233556 w 462402"/>
              <a:gd name="connsiteY6" fmla="*/ 345874 h 462402"/>
              <a:gd name="connsiteX7" fmla="*/ 341896 w 462402"/>
              <a:gd name="connsiteY7" fmla="*/ 239689 h 462402"/>
              <a:gd name="connsiteX8" fmla="*/ 344251 w 462402"/>
              <a:gd name="connsiteY8" fmla="*/ 234970 h 462402"/>
              <a:gd name="connsiteX9" fmla="*/ 344251 w 462402"/>
              <a:gd name="connsiteY9" fmla="*/ 154741 h 462402"/>
              <a:gd name="connsiteX10" fmla="*/ 341896 w 462402"/>
              <a:gd name="connsiteY10" fmla="*/ 150022 h 462402"/>
              <a:gd name="connsiteX11" fmla="*/ 337186 w 462402"/>
              <a:gd name="connsiteY11" fmla="*/ 152382 h 462402"/>
              <a:gd name="connsiteX12" fmla="*/ 231201 w 462402"/>
              <a:gd name="connsiteY12" fmla="*/ 256207 h 462402"/>
              <a:gd name="connsiteX13" fmla="*/ 125216 w 462402"/>
              <a:gd name="connsiteY13" fmla="*/ 152382 h 462402"/>
              <a:gd name="connsiteX14" fmla="*/ 120505 w 462402"/>
              <a:gd name="connsiteY14" fmla="*/ 150022 h 462402"/>
              <a:gd name="connsiteX15" fmla="*/ 231201 w 462402"/>
              <a:gd name="connsiteY15" fmla="*/ 0 h 462402"/>
              <a:gd name="connsiteX16" fmla="*/ 462402 w 462402"/>
              <a:gd name="connsiteY16" fmla="*/ 231201 h 462402"/>
              <a:gd name="connsiteX17" fmla="*/ 231201 w 462402"/>
              <a:gd name="connsiteY17" fmla="*/ 462402 h 462402"/>
              <a:gd name="connsiteX18" fmla="*/ 0 w 462402"/>
              <a:gd name="connsiteY18" fmla="*/ 231201 h 462402"/>
              <a:gd name="connsiteX19" fmla="*/ 231201 w 462402"/>
              <a:gd name="connsiteY19" fmla="*/ 0 h 46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402" h="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bg1"/>
          </a:solidFill>
          <a:ln>
            <a:noFill/>
          </a:ln>
          <a:effectLst>
            <a:outerShdw blurRad="508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DF3633EE-988C-2643-8920-B7E784E772E4}"/>
              </a:ext>
            </a:extLst>
          </p:cNvPr>
          <p:cNvGrpSpPr/>
          <p:nvPr/>
        </p:nvGrpSpPr>
        <p:grpSpPr>
          <a:xfrm>
            <a:off x="2435659" y="4012605"/>
            <a:ext cx="7320682" cy="979974"/>
            <a:chOff x="3029098" y="4012605"/>
            <a:chExt cx="7320682" cy="979974"/>
          </a:xfrm>
        </p:grpSpPr>
        <p:pic>
          <p:nvPicPr>
            <p:cNvPr id="15363" name="Picture 3" descr="Movies by Flixster, with Rotten Tomatoes - Apps on Google Play">
              <a:extLst>
                <a:ext uri="{FF2B5EF4-FFF2-40B4-BE49-F238E27FC236}">
                  <a16:creationId xmlns:a16="http://schemas.microsoft.com/office/drawing/2014/main" id="{3BF3B7EC-A098-2643-9B04-9DC4A4EB5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721" y="4095472"/>
              <a:ext cx="1667565" cy="81424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Dixons to launch film streaming service under Knowhow banner | The Drum">
              <a:extLst>
                <a:ext uri="{FF2B5EF4-FFF2-40B4-BE49-F238E27FC236}">
                  <a16:creationId xmlns:a16="http://schemas.microsoft.com/office/drawing/2014/main" id="{9947666A-A03E-2D41-98DB-BF0E2A6F61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7935" y="4073037"/>
              <a:ext cx="979974" cy="859111"/>
            </a:xfrm>
            <a:prstGeom prst="rect">
              <a:avLst/>
            </a:prstGeom>
            <a:noFill/>
            <a:extLst>
              <a:ext uri="{909E8E84-426E-40DD-AFC4-6F175D3DCCD1}">
                <a14:hiddenFill xmlns:a14="http://schemas.microsoft.com/office/drawing/2010/main">
                  <a:solidFill>
                    <a:srgbClr val="FFFFFF"/>
                  </a:solidFill>
                </a14:hiddenFill>
              </a:ext>
            </a:extLst>
          </p:spPr>
        </p:pic>
        <p:pic>
          <p:nvPicPr>
            <p:cNvPr id="15369" name="Picture 9" descr="Wuaki. tv review | What Hi-Fi?">
              <a:extLst>
                <a:ext uri="{FF2B5EF4-FFF2-40B4-BE49-F238E27FC236}">
                  <a16:creationId xmlns:a16="http://schemas.microsoft.com/office/drawing/2014/main" id="{166609AC-9113-7C42-9732-117E898C04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9098" y="4012605"/>
              <a:ext cx="979974" cy="979974"/>
            </a:xfrm>
            <a:prstGeom prst="rect">
              <a:avLst/>
            </a:prstGeom>
            <a:noFill/>
            <a:extLst>
              <a:ext uri="{909E8E84-426E-40DD-AFC4-6F175D3DCCD1}">
                <a14:hiddenFill xmlns:a14="http://schemas.microsoft.com/office/drawing/2010/main">
                  <a:solidFill>
                    <a:srgbClr val="FFFFFF"/>
                  </a:solidFill>
                </a14:hiddenFill>
              </a:ext>
            </a:extLst>
          </p:spPr>
        </p:pic>
        <p:pic>
          <p:nvPicPr>
            <p:cNvPr id="15371" name="Picture 11" descr="Acquista Gift Cards Google Play con Bitcoin - Bitrefill">
              <a:extLst>
                <a:ext uri="{FF2B5EF4-FFF2-40B4-BE49-F238E27FC236}">
                  <a16:creationId xmlns:a16="http://schemas.microsoft.com/office/drawing/2014/main" id="{0DE8CA6C-ADDA-2C4A-9D14-576710224B9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955" r="11876"/>
            <a:stretch/>
          </p:blipFill>
          <p:spPr bwMode="auto">
            <a:xfrm>
              <a:off x="9103559" y="4036311"/>
              <a:ext cx="1246221" cy="932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AA442939-AC3E-DC43-A17E-F2B045A48188}"/>
              </a:ext>
            </a:extLst>
          </p:cNvPr>
          <p:cNvGrpSpPr/>
          <p:nvPr/>
        </p:nvGrpSpPr>
        <p:grpSpPr>
          <a:xfrm>
            <a:off x="1656105" y="5299559"/>
            <a:ext cx="8879790" cy="714693"/>
            <a:chOff x="1313411" y="5299559"/>
            <a:chExt cx="8879790" cy="714693"/>
          </a:xfrm>
        </p:grpSpPr>
        <p:pic>
          <p:nvPicPr>
            <p:cNvPr id="13" name="Picture 12">
              <a:extLst>
                <a:ext uri="{FF2B5EF4-FFF2-40B4-BE49-F238E27FC236}">
                  <a16:creationId xmlns:a16="http://schemas.microsoft.com/office/drawing/2014/main" id="{4B509976-4497-2649-8490-590C02929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5656" y="5401077"/>
              <a:ext cx="1683081" cy="511657"/>
            </a:xfrm>
            <a:prstGeom prst="rect">
              <a:avLst/>
            </a:prstGeom>
          </p:spPr>
        </p:pic>
        <p:pic>
          <p:nvPicPr>
            <p:cNvPr id="15367" name="Picture 7">
              <a:extLst>
                <a:ext uri="{FF2B5EF4-FFF2-40B4-BE49-F238E27FC236}">
                  <a16:creationId xmlns:a16="http://schemas.microsoft.com/office/drawing/2014/main" id="{11CE9346-1D3F-9348-BFE1-8364FEB49B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7239" y="5459830"/>
              <a:ext cx="2117035" cy="394151"/>
            </a:xfrm>
            <a:prstGeom prst="rect">
              <a:avLst/>
            </a:prstGeom>
            <a:noFill/>
            <a:extLst>
              <a:ext uri="{909E8E84-426E-40DD-AFC4-6F175D3DCCD1}">
                <a14:hiddenFill xmlns:a14="http://schemas.microsoft.com/office/drawing/2010/main">
                  <a:solidFill>
                    <a:srgbClr val="FFFFFF"/>
                  </a:solidFill>
                </a14:hiddenFill>
              </a:ext>
            </a:extLst>
          </p:spPr>
        </p:pic>
        <p:pic>
          <p:nvPicPr>
            <p:cNvPr id="15373" name="Picture 13" descr="Is Amazon Prime worth it? | Honest John">
              <a:extLst>
                <a:ext uri="{FF2B5EF4-FFF2-40B4-BE49-F238E27FC236}">
                  <a16:creationId xmlns:a16="http://schemas.microsoft.com/office/drawing/2014/main" id="{3136918D-E695-6744-8F65-30294937F5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8896" b="23016"/>
            <a:stretch/>
          </p:blipFill>
          <p:spPr bwMode="auto">
            <a:xfrm>
              <a:off x="1313411" y="5299559"/>
              <a:ext cx="1922446" cy="714693"/>
            </a:xfrm>
            <a:prstGeom prst="rect">
              <a:avLst/>
            </a:prstGeom>
            <a:noFill/>
            <a:extLst>
              <a:ext uri="{909E8E84-426E-40DD-AFC4-6F175D3DCCD1}">
                <a14:hiddenFill xmlns:a14="http://schemas.microsoft.com/office/drawing/2010/main">
                  <a:solidFill>
                    <a:srgbClr val="FFFFFF"/>
                  </a:solidFill>
                </a14:hiddenFill>
              </a:ext>
            </a:extLst>
          </p:spPr>
        </p:pic>
        <p:pic>
          <p:nvPicPr>
            <p:cNvPr id="15375" name="Picture 15" descr="LoveFilm | Logopedia | Fandom">
              <a:extLst>
                <a:ext uri="{FF2B5EF4-FFF2-40B4-BE49-F238E27FC236}">
                  <a16:creationId xmlns:a16="http://schemas.microsoft.com/office/drawing/2014/main" id="{B7789185-DC18-364D-8E08-E7135584C0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0120" y="5345272"/>
              <a:ext cx="1683081" cy="6232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058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54ABA83-CE6A-E342-9293-EAFC7FDE323F}"/>
              </a:ext>
            </a:extLst>
          </p:cNvPr>
          <p:cNvGraphicFramePr>
            <a:graphicFrameLocks noChangeAspect="1"/>
          </p:cNvGraphicFramePr>
          <p:nvPr>
            <p:custDataLst>
              <p:tags r:id="rId1"/>
            </p:custDataLst>
            <p:extLst>
              <p:ext uri="{D42A27DB-BD31-4B8C-83A1-F6EECF244321}">
                <p14:modId xmlns:p14="http://schemas.microsoft.com/office/powerpoint/2010/main" val="40124764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3" name="Picture 102">
            <a:extLst>
              <a:ext uri="{FF2B5EF4-FFF2-40B4-BE49-F238E27FC236}">
                <a16:creationId xmlns:a16="http://schemas.microsoft.com/office/drawing/2014/main" id="{77378A70-E020-6E48-AC30-31E04BB5CF27}"/>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0234" r="38375"/>
          <a:stretch/>
        </p:blipFill>
        <p:spPr>
          <a:xfrm>
            <a:off x="1" y="0"/>
            <a:ext cx="3891507" cy="6248400"/>
          </a:xfrm>
          <a:prstGeom prst="rect">
            <a:avLst/>
          </a:prstGeom>
        </p:spPr>
      </p:pic>
      <p:sp>
        <p:nvSpPr>
          <p:cNvPr id="67" name="Rectangle 66">
            <a:extLst>
              <a:ext uri="{FF2B5EF4-FFF2-40B4-BE49-F238E27FC236}">
                <a16:creationId xmlns:a16="http://schemas.microsoft.com/office/drawing/2014/main" id="{5D3C113D-1897-6943-812A-32F5526549F4}"/>
              </a:ext>
            </a:extLst>
          </p:cNvPr>
          <p:cNvSpPr/>
          <p:nvPr/>
        </p:nvSpPr>
        <p:spPr>
          <a:xfrm>
            <a:off x="0" y="-1"/>
            <a:ext cx="3893989" cy="62484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B0424-29D8-4449-B28D-576F495626FA}"/>
              </a:ext>
            </a:extLst>
          </p:cNvPr>
          <p:cNvSpPr>
            <a:spLocks noGrp="1"/>
          </p:cNvSpPr>
          <p:nvPr>
            <p:ph type="title"/>
          </p:nvPr>
        </p:nvSpPr>
        <p:spPr>
          <a:xfrm>
            <a:off x="1051321" y="2819500"/>
            <a:ext cx="1791346" cy="609398"/>
          </a:xfrm>
        </p:spPr>
        <p:txBody>
          <a:bodyPr lIns="0" tIns="0" rIns="0" bIns="0">
            <a:spAutoFit/>
          </a:bodyPr>
          <a:lstStyle/>
          <a:p>
            <a:r>
              <a:rPr lang="en-US" dirty="0">
                <a:solidFill>
                  <a:schemeClr val="bg1"/>
                </a:solidFill>
              </a:rPr>
              <a:t>SWOT</a:t>
            </a:r>
          </a:p>
        </p:txBody>
      </p:sp>
      <p:sp>
        <p:nvSpPr>
          <p:cNvPr id="22" name="TextBox 21">
            <a:extLst>
              <a:ext uri="{FF2B5EF4-FFF2-40B4-BE49-F238E27FC236}">
                <a16:creationId xmlns:a16="http://schemas.microsoft.com/office/drawing/2014/main" id="{23702957-6791-B44E-AF8A-E438F1F81C9E}"/>
              </a:ext>
            </a:extLst>
          </p:cNvPr>
          <p:cNvSpPr txBox="1"/>
          <p:nvPr/>
        </p:nvSpPr>
        <p:spPr>
          <a:xfrm>
            <a:off x="4088212" y="2773503"/>
            <a:ext cx="1863077" cy="1292662"/>
          </a:xfrm>
          <a:prstGeom prst="rect">
            <a:avLst/>
          </a:prstGeom>
          <a:noFill/>
          <a:ln w="6350">
            <a:noFill/>
            <a:prstDash val="dash"/>
          </a:ln>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Netflix faces significant competition from other streaming services, including Disney+, HBO Max, and Amazon Prime Video.</a:t>
            </a:r>
            <a:r>
              <a:rPr kumimoji="0" lang="en-US" sz="1400" u="none" strike="noStrike" kern="0" cap="none" spc="0" normalizeH="0" baseline="0" noProof="0" dirty="0">
                <a:ln>
                  <a:noFill/>
                </a:ln>
                <a:solidFill>
                  <a:prstClr val="black">
                    <a:lumMod val="65000"/>
                    <a:lumOff val="35000"/>
                  </a:prstClr>
                </a:solidFill>
                <a:effectLst/>
                <a:uLnTx/>
                <a:uFillTx/>
                <a:latin typeface="Segoe UI Light" panose="020B0502040204020203" pitchFamily="34" charset="0"/>
              </a:rPr>
              <a:t>. </a:t>
            </a:r>
          </a:p>
        </p:txBody>
      </p:sp>
      <p:sp>
        <p:nvSpPr>
          <p:cNvPr id="23" name="TextBox 22">
            <a:extLst>
              <a:ext uri="{FF2B5EF4-FFF2-40B4-BE49-F238E27FC236}">
                <a16:creationId xmlns:a16="http://schemas.microsoft.com/office/drawing/2014/main" id="{95276D25-61E9-CC4B-94B1-7EA5C59D3638}"/>
              </a:ext>
            </a:extLst>
          </p:cNvPr>
          <p:cNvSpPr txBox="1"/>
          <p:nvPr/>
        </p:nvSpPr>
        <p:spPr>
          <a:xfrm>
            <a:off x="4259867" y="2478690"/>
            <a:ext cx="1528319" cy="215444"/>
          </a:xfrm>
          <a:prstGeom prst="rect">
            <a:avLst/>
          </a:prstGeom>
          <a:noFill/>
          <a:ln w="6350">
            <a:noFill/>
            <a:prstDash val="dash"/>
          </a:ln>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Segoe UI" panose="020B0502040204020203" pitchFamily="34" charset="0"/>
                <a:cs typeface="Segoe UI" panose="020B0502040204020203" pitchFamily="34" charset="0"/>
              </a:rPr>
              <a:t>Threats</a:t>
            </a:r>
            <a:endParaRPr kumimoji="0" lang="en-US" sz="1400" b="1" i="0" u="none" strike="noStrike" kern="0" cap="none" spc="0" normalizeH="0" baseline="0" noProof="0" dirty="0">
              <a:ln>
                <a:noFill/>
              </a:ln>
              <a:solidFill>
                <a:schemeClr val="accent2"/>
              </a:solidFill>
              <a:effectLst/>
              <a:uLnTx/>
              <a:uFillTx/>
              <a:latin typeface="Segoe UI" panose="020B0502040204020203" pitchFamily="34" charset="0"/>
              <a:cs typeface="Segoe UI" panose="020B0502040204020203" pitchFamily="34" charset="0"/>
            </a:endParaRPr>
          </a:p>
        </p:txBody>
      </p:sp>
      <p:sp>
        <p:nvSpPr>
          <p:cNvPr id="4" name="Freeform 3">
            <a:extLst>
              <a:ext uri="{FF2B5EF4-FFF2-40B4-BE49-F238E27FC236}">
                <a16:creationId xmlns:a16="http://schemas.microsoft.com/office/drawing/2014/main" id="{955E0392-27CD-F141-B785-43EEC1AA1495}"/>
              </a:ext>
            </a:extLst>
          </p:cNvPr>
          <p:cNvSpPr/>
          <p:nvPr/>
        </p:nvSpPr>
        <p:spPr>
          <a:xfrm rot="18900000">
            <a:off x="7188676" y="3526559"/>
            <a:ext cx="1097353" cy="1457421"/>
          </a:xfrm>
          <a:custGeom>
            <a:avLst/>
            <a:gdLst>
              <a:gd name="connsiteX0" fmla="*/ 470370 w 1219200"/>
              <a:gd name="connsiteY0" fmla="*/ 0 h 1619250"/>
              <a:gd name="connsiteX1" fmla="*/ 748830 w 1219200"/>
              <a:gd name="connsiteY1" fmla="*/ 0 h 1619250"/>
              <a:gd name="connsiteX2" fmla="*/ 748830 w 1219200"/>
              <a:gd name="connsiteY2" fmla="*/ 28495 h 1619250"/>
              <a:gd name="connsiteX3" fmla="*/ 748830 w 1219200"/>
              <a:gd name="connsiteY3" fmla="*/ 415626 h 1619250"/>
              <a:gd name="connsiteX4" fmla="*/ 1219200 w 1219200"/>
              <a:gd name="connsiteY4" fmla="*/ 1009916 h 1619250"/>
              <a:gd name="connsiteX5" fmla="*/ 609600 w 1219200"/>
              <a:gd name="connsiteY5" fmla="*/ 1619250 h 1619250"/>
              <a:gd name="connsiteX6" fmla="*/ 0 w 1219200"/>
              <a:gd name="connsiteY6" fmla="*/ 1009916 h 1619250"/>
              <a:gd name="connsiteX7" fmla="*/ 470370 w 1219200"/>
              <a:gd name="connsiteY7" fmla="*/ 415626 h 1619250"/>
              <a:gd name="connsiteX8" fmla="*/ 470370 w 1219200"/>
              <a:gd name="connsiteY8" fmla="*/ 63355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 h="161925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2"/>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reeform 17">
            <a:extLst>
              <a:ext uri="{FF2B5EF4-FFF2-40B4-BE49-F238E27FC236}">
                <a16:creationId xmlns:a16="http://schemas.microsoft.com/office/drawing/2014/main" id="{4B0E676F-E65D-5245-A8B6-62A4B2A17B0D}"/>
              </a:ext>
            </a:extLst>
          </p:cNvPr>
          <p:cNvSpPr>
            <a:spLocks/>
          </p:cNvSpPr>
          <p:nvPr/>
        </p:nvSpPr>
        <p:spPr bwMode="auto">
          <a:xfrm rot="18900000">
            <a:off x="7051626" y="3188791"/>
            <a:ext cx="2916273" cy="1097352"/>
          </a:xfrm>
          <a:custGeom>
            <a:avLst/>
            <a:gdLst>
              <a:gd name="T0" fmla="*/ 541 w 861"/>
              <a:gd name="T1" fmla="*/ 125 h 324"/>
              <a:gd name="T2" fmla="*/ 320 w 861"/>
              <a:gd name="T3" fmla="*/ 125 h 324"/>
              <a:gd name="T4" fmla="*/ 125 w 861"/>
              <a:gd name="T5" fmla="*/ 125 h 324"/>
              <a:gd name="T6" fmla="*/ 125 w 861"/>
              <a:gd name="T7" fmla="*/ 58 h 324"/>
              <a:gd name="T8" fmla="*/ 125 w 861"/>
              <a:gd name="T9" fmla="*/ 4 h 324"/>
              <a:gd name="T10" fmla="*/ 0 w 861"/>
              <a:gd name="T11" fmla="*/ 162 h 324"/>
              <a:gd name="T12" fmla="*/ 162 w 861"/>
              <a:gd name="T13" fmla="*/ 324 h 324"/>
              <a:gd name="T14" fmla="*/ 320 w 861"/>
              <a:gd name="T15" fmla="*/ 198 h 324"/>
              <a:gd name="T16" fmla="*/ 541 w 861"/>
              <a:gd name="T17" fmla="*/ 198 h 324"/>
              <a:gd name="T18" fmla="*/ 699 w 861"/>
              <a:gd name="T19" fmla="*/ 324 h 324"/>
              <a:gd name="T20" fmla="*/ 861 w 861"/>
              <a:gd name="T21" fmla="*/ 162 h 324"/>
              <a:gd name="T22" fmla="*/ 699 w 861"/>
              <a:gd name="T23" fmla="*/ 0 h 324"/>
              <a:gd name="T24" fmla="*/ 541 w 861"/>
              <a:gd name="T2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tx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15">
            <a:extLst>
              <a:ext uri="{FF2B5EF4-FFF2-40B4-BE49-F238E27FC236}">
                <a16:creationId xmlns:a16="http://schemas.microsoft.com/office/drawing/2014/main" id="{A04A4EEE-A2EC-344D-A6DA-C28365273621}"/>
              </a:ext>
            </a:extLst>
          </p:cNvPr>
          <p:cNvSpPr>
            <a:spLocks/>
          </p:cNvSpPr>
          <p:nvPr/>
        </p:nvSpPr>
        <p:spPr bwMode="auto">
          <a:xfrm rot="18900000">
            <a:off x="7960964" y="992865"/>
            <a:ext cx="1101640" cy="2914842"/>
          </a:xfrm>
          <a:custGeom>
            <a:avLst/>
            <a:gdLst>
              <a:gd name="T0" fmla="*/ 126 w 325"/>
              <a:gd name="T1" fmla="*/ 319 h 861"/>
              <a:gd name="T2" fmla="*/ 126 w 325"/>
              <a:gd name="T3" fmla="*/ 541 h 861"/>
              <a:gd name="T4" fmla="*/ 126 w 325"/>
              <a:gd name="T5" fmla="*/ 736 h 861"/>
              <a:gd name="T6" fmla="*/ 59 w 325"/>
              <a:gd name="T7" fmla="*/ 736 h 861"/>
              <a:gd name="T8" fmla="*/ 5 w 325"/>
              <a:gd name="T9" fmla="*/ 736 h 861"/>
              <a:gd name="T10" fmla="*/ 163 w 325"/>
              <a:gd name="T11" fmla="*/ 861 h 861"/>
              <a:gd name="T12" fmla="*/ 325 w 325"/>
              <a:gd name="T13" fmla="*/ 699 h 861"/>
              <a:gd name="T14" fmla="*/ 199 w 325"/>
              <a:gd name="T15" fmla="*/ 541 h 861"/>
              <a:gd name="T16" fmla="*/ 199 w 325"/>
              <a:gd name="T17" fmla="*/ 319 h 861"/>
              <a:gd name="T18" fmla="*/ 325 w 325"/>
              <a:gd name="T19" fmla="*/ 162 h 861"/>
              <a:gd name="T20" fmla="*/ 163 w 325"/>
              <a:gd name="T21" fmla="*/ 0 h 861"/>
              <a:gd name="T22" fmla="*/ 0 w 325"/>
              <a:gd name="T23" fmla="*/ 162 h 861"/>
              <a:gd name="T24" fmla="*/ 126 w 325"/>
              <a:gd name="T25" fmla="*/ 31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861">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4"/>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16">
            <a:extLst>
              <a:ext uri="{FF2B5EF4-FFF2-40B4-BE49-F238E27FC236}">
                <a16:creationId xmlns:a16="http://schemas.microsoft.com/office/drawing/2014/main" id="{BCB0A68C-4561-AB41-B079-F865FF9DD349}"/>
              </a:ext>
            </a:extLst>
          </p:cNvPr>
          <p:cNvSpPr>
            <a:spLocks/>
          </p:cNvSpPr>
          <p:nvPr/>
        </p:nvSpPr>
        <p:spPr bwMode="auto">
          <a:xfrm rot="18900000">
            <a:off x="5766467" y="1903631"/>
            <a:ext cx="2916273" cy="1097352"/>
          </a:xfrm>
          <a:custGeom>
            <a:avLst/>
            <a:gdLst>
              <a:gd name="T0" fmla="*/ 320 w 861"/>
              <a:gd name="T1" fmla="*/ 198 h 324"/>
              <a:gd name="T2" fmla="*/ 541 w 861"/>
              <a:gd name="T3" fmla="*/ 198 h 324"/>
              <a:gd name="T4" fmla="*/ 737 w 861"/>
              <a:gd name="T5" fmla="*/ 198 h 324"/>
              <a:gd name="T6" fmla="*/ 737 w 861"/>
              <a:gd name="T7" fmla="*/ 265 h 324"/>
              <a:gd name="T8" fmla="*/ 737 w 861"/>
              <a:gd name="T9" fmla="*/ 319 h 324"/>
              <a:gd name="T10" fmla="*/ 861 w 861"/>
              <a:gd name="T11" fmla="*/ 162 h 324"/>
              <a:gd name="T12" fmla="*/ 699 w 861"/>
              <a:gd name="T13" fmla="*/ 0 h 324"/>
              <a:gd name="T14" fmla="*/ 541 w 861"/>
              <a:gd name="T15" fmla="*/ 125 h 324"/>
              <a:gd name="T16" fmla="*/ 320 w 861"/>
              <a:gd name="T17" fmla="*/ 125 h 324"/>
              <a:gd name="T18" fmla="*/ 162 w 861"/>
              <a:gd name="T19" fmla="*/ 0 h 324"/>
              <a:gd name="T20" fmla="*/ 0 w 861"/>
              <a:gd name="T21" fmla="*/ 162 h 324"/>
              <a:gd name="T22" fmla="*/ 162 w 861"/>
              <a:gd name="T23" fmla="*/ 324 h 324"/>
              <a:gd name="T24" fmla="*/ 320 w 861"/>
              <a:gd name="T25" fmla="*/ 19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324">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7">
            <a:extLst>
              <a:ext uri="{FF2B5EF4-FFF2-40B4-BE49-F238E27FC236}">
                <a16:creationId xmlns:a16="http://schemas.microsoft.com/office/drawing/2014/main" id="{F90B4A2D-2295-0F4B-94C9-95AC8597B155}"/>
              </a:ext>
            </a:extLst>
          </p:cNvPr>
          <p:cNvSpPr>
            <a:spLocks/>
          </p:cNvSpPr>
          <p:nvPr/>
        </p:nvSpPr>
        <p:spPr bwMode="auto">
          <a:xfrm rot="18900000">
            <a:off x="6248339" y="2465652"/>
            <a:ext cx="1080419" cy="1705573"/>
          </a:xfrm>
          <a:custGeom>
            <a:avLst/>
            <a:gdLst>
              <a:gd name="connsiteX0" fmla="*/ 609600 w 1200385"/>
              <a:gd name="connsiteY0" fmla="*/ 0 h 1894956"/>
              <a:gd name="connsiteX1" fmla="*/ 1200385 w 1200385"/>
              <a:gd name="connsiteY1" fmla="*/ 466404 h 1894956"/>
              <a:gd name="connsiteX2" fmla="*/ 997185 w 1200385"/>
              <a:gd name="connsiteY2" fmla="*/ 466404 h 1894956"/>
              <a:gd name="connsiteX3" fmla="*/ 748830 w 1200385"/>
              <a:gd name="connsiteY3" fmla="*/ 466404 h 1894956"/>
              <a:gd name="connsiteX4" fmla="*/ 748830 w 1200385"/>
              <a:gd name="connsiteY4" fmla="*/ 1199863 h 1894956"/>
              <a:gd name="connsiteX5" fmla="*/ 748830 w 1200385"/>
              <a:gd name="connsiteY5" fmla="*/ 1887893 h 1894956"/>
              <a:gd name="connsiteX6" fmla="*/ 748830 w 1200385"/>
              <a:gd name="connsiteY6" fmla="*/ 1894956 h 1894956"/>
              <a:gd name="connsiteX7" fmla="*/ 470371 w 1200385"/>
              <a:gd name="connsiteY7" fmla="*/ 1894956 h 1894956"/>
              <a:gd name="connsiteX8" fmla="*/ 470371 w 1200385"/>
              <a:gd name="connsiteY8" fmla="*/ 1831016 h 1894956"/>
              <a:gd name="connsiteX9" fmla="*/ 470371 w 1200385"/>
              <a:gd name="connsiteY9" fmla="*/ 1199863 h 1894956"/>
              <a:gd name="connsiteX10" fmla="*/ 0 w 1200385"/>
              <a:gd name="connsiteY10" fmla="*/ 609335 h 1894956"/>
              <a:gd name="connsiteX11" fmla="*/ 609600 w 1200385"/>
              <a:gd name="connsiteY11" fmla="*/ 0 h 189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385" h="1894956">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2"/>
          </a:solidFill>
          <a:ln w="3175"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10">
            <a:extLst>
              <a:ext uri="{FF2B5EF4-FFF2-40B4-BE49-F238E27FC236}">
                <a16:creationId xmlns:a16="http://schemas.microsoft.com/office/drawing/2014/main" id="{98D9F88B-DB1C-3942-8544-51C7DE9B1D55}"/>
              </a:ext>
            </a:extLst>
          </p:cNvPr>
          <p:cNvSpPr>
            <a:spLocks noChangeArrowheads="1"/>
          </p:cNvSpPr>
          <p:nvPr/>
        </p:nvSpPr>
        <p:spPr bwMode="auto">
          <a:xfrm rot="18900000">
            <a:off x="6203711" y="2721628"/>
            <a:ext cx="751573" cy="751572"/>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11">
            <a:extLst>
              <a:ext uri="{FF2B5EF4-FFF2-40B4-BE49-F238E27FC236}">
                <a16:creationId xmlns:a16="http://schemas.microsoft.com/office/drawing/2014/main" id="{0D71708C-D7FC-D243-B602-6531489B7B05}"/>
              </a:ext>
            </a:extLst>
          </p:cNvPr>
          <p:cNvSpPr>
            <a:spLocks noChangeArrowheads="1"/>
          </p:cNvSpPr>
          <p:nvPr/>
        </p:nvSpPr>
        <p:spPr bwMode="auto">
          <a:xfrm rot="18900000">
            <a:off x="7491274" y="1431921"/>
            <a:ext cx="755860" cy="751572"/>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Oval 12">
            <a:extLst>
              <a:ext uri="{FF2B5EF4-FFF2-40B4-BE49-F238E27FC236}">
                <a16:creationId xmlns:a16="http://schemas.microsoft.com/office/drawing/2014/main" id="{3C084E6A-A0EF-234B-974F-0C81BE122375}"/>
              </a:ext>
            </a:extLst>
          </p:cNvPr>
          <p:cNvSpPr>
            <a:spLocks noChangeArrowheads="1"/>
          </p:cNvSpPr>
          <p:nvPr/>
        </p:nvSpPr>
        <p:spPr bwMode="auto">
          <a:xfrm rot="18900000">
            <a:off x="7488871" y="4006787"/>
            <a:ext cx="751573" cy="751572"/>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13">
            <a:extLst>
              <a:ext uri="{FF2B5EF4-FFF2-40B4-BE49-F238E27FC236}">
                <a16:creationId xmlns:a16="http://schemas.microsoft.com/office/drawing/2014/main" id="{21E1F2C8-24E9-FC4B-AE4F-1D7BCD670AD1}"/>
              </a:ext>
            </a:extLst>
          </p:cNvPr>
          <p:cNvSpPr>
            <a:spLocks noChangeArrowheads="1"/>
          </p:cNvSpPr>
          <p:nvPr/>
        </p:nvSpPr>
        <p:spPr bwMode="auto">
          <a:xfrm rot="18900000">
            <a:off x="8776434" y="2717081"/>
            <a:ext cx="755860" cy="751572"/>
          </a:xfrm>
          <a:prstGeom prst="ellipse">
            <a:avLst/>
          </a:prstGeom>
          <a:solidFill>
            <a:sysClr val="window" lastClr="FFFFFF"/>
          </a:solidFill>
          <a:ln w="31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TextBox 60">
            <a:extLst>
              <a:ext uri="{FF2B5EF4-FFF2-40B4-BE49-F238E27FC236}">
                <a16:creationId xmlns:a16="http://schemas.microsoft.com/office/drawing/2014/main" id="{AAF42614-40BD-0548-9142-F04D2F2DB289}"/>
              </a:ext>
            </a:extLst>
          </p:cNvPr>
          <p:cNvSpPr txBox="1"/>
          <p:nvPr/>
        </p:nvSpPr>
        <p:spPr>
          <a:xfrm>
            <a:off x="9889180" y="2773503"/>
            <a:ext cx="1408936" cy="1723549"/>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One of Netflix's primary weaknesses is its high content costs. While the company has invested heavily in original programming</a:t>
            </a:r>
            <a:r>
              <a:rPr kumimoji="0" lang="en-US" sz="1400" u="none" strike="noStrike" kern="0" cap="none" spc="0" normalizeH="0" baseline="0" noProof="0" dirty="0">
                <a:ln>
                  <a:noFill/>
                </a:ln>
                <a:solidFill>
                  <a:prstClr val="black">
                    <a:lumMod val="65000"/>
                    <a:lumOff val="35000"/>
                  </a:prstClr>
                </a:solidFill>
                <a:effectLst/>
                <a:uLnTx/>
                <a:uFillTx/>
                <a:latin typeface="Segoe UI Light" panose="020B0502040204020203" pitchFamily="34" charset="0"/>
              </a:rPr>
              <a:t>. </a:t>
            </a:r>
          </a:p>
        </p:txBody>
      </p:sp>
      <p:sp>
        <p:nvSpPr>
          <p:cNvPr id="62" name="TextBox 61">
            <a:extLst>
              <a:ext uri="{FF2B5EF4-FFF2-40B4-BE49-F238E27FC236}">
                <a16:creationId xmlns:a16="http://schemas.microsoft.com/office/drawing/2014/main" id="{3057570C-24DC-FA42-B51D-05A0EB6635B3}"/>
              </a:ext>
            </a:extLst>
          </p:cNvPr>
          <p:cNvSpPr txBox="1"/>
          <p:nvPr/>
        </p:nvSpPr>
        <p:spPr>
          <a:xfrm>
            <a:off x="9889179" y="2478690"/>
            <a:ext cx="1528319" cy="21544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accent4"/>
                </a:solidFill>
                <a:latin typeface="Segoe UI" panose="020B0502040204020203" pitchFamily="34" charset="0"/>
                <a:cs typeface="Segoe UI" panose="020B0502040204020203" pitchFamily="34" charset="0"/>
              </a:rPr>
              <a:t>Weakness</a:t>
            </a:r>
            <a:endParaRPr kumimoji="0" lang="en-US" sz="1400" b="1" i="0" u="none" strike="noStrike" kern="0" cap="none" spc="0" normalizeH="0" baseline="0" noProof="0" dirty="0">
              <a:ln>
                <a:noFill/>
              </a:ln>
              <a:solidFill>
                <a:schemeClr val="accent4"/>
              </a:solidFill>
              <a:effectLst/>
              <a:uLnTx/>
              <a:uFillTx/>
              <a:latin typeface="Segoe UI"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99D58744-5BB7-E743-9854-A68B2C150475}"/>
              </a:ext>
            </a:extLst>
          </p:cNvPr>
          <p:cNvSpPr txBox="1"/>
          <p:nvPr/>
        </p:nvSpPr>
        <p:spPr>
          <a:xfrm>
            <a:off x="6246326" y="462068"/>
            <a:ext cx="3236871" cy="86177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Netflix has a large and diverse content library, with thousands of movies, TV shows, and original productions that appeal to a wide range of audiences</a:t>
            </a:r>
            <a:endParaRPr kumimoji="0" lang="en-US" sz="1400" u="none" strike="noStrike" kern="0" cap="none" spc="0" normalizeH="0" baseline="0" noProof="0" dirty="0">
              <a:ln>
                <a:noFill/>
              </a:ln>
              <a:solidFill>
                <a:prstClr val="black">
                  <a:lumMod val="65000"/>
                  <a:lumOff val="35000"/>
                </a:prstClr>
              </a:solidFill>
              <a:effectLst/>
              <a:uLnTx/>
              <a:uFillTx/>
              <a:latin typeface="Segoe UI Light" panose="020B0502040204020203" pitchFamily="34" charset="0"/>
            </a:endParaRPr>
          </a:p>
        </p:txBody>
      </p:sp>
      <p:sp>
        <p:nvSpPr>
          <p:cNvPr id="64" name="TextBox 63">
            <a:extLst>
              <a:ext uri="{FF2B5EF4-FFF2-40B4-BE49-F238E27FC236}">
                <a16:creationId xmlns:a16="http://schemas.microsoft.com/office/drawing/2014/main" id="{7D8D0CB8-CE22-1C4C-811A-80C1E94CFD03}"/>
              </a:ext>
            </a:extLst>
          </p:cNvPr>
          <p:cNvSpPr txBox="1"/>
          <p:nvPr/>
        </p:nvSpPr>
        <p:spPr>
          <a:xfrm>
            <a:off x="7016263" y="175162"/>
            <a:ext cx="1639734"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chemeClr val="accent1"/>
                </a:solidFill>
                <a:latin typeface="Segoe UI" panose="020B0502040204020203" pitchFamily="34" charset="0"/>
                <a:cs typeface="Segoe UI" panose="020B0502040204020203" pitchFamily="34" charset="0"/>
              </a:rPr>
              <a:t>Strength</a:t>
            </a:r>
            <a:endParaRPr kumimoji="0" lang="en-US" sz="1400" b="1" i="0" u="none" strike="noStrike" kern="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endParaRPr>
          </a:p>
        </p:txBody>
      </p:sp>
      <p:sp>
        <p:nvSpPr>
          <p:cNvPr id="65" name="TextBox 64">
            <a:extLst>
              <a:ext uri="{FF2B5EF4-FFF2-40B4-BE49-F238E27FC236}">
                <a16:creationId xmlns:a16="http://schemas.microsoft.com/office/drawing/2014/main" id="{16C2A97B-DF08-B74F-9F8B-4F1987AC69EA}"/>
              </a:ext>
            </a:extLst>
          </p:cNvPr>
          <p:cNvSpPr txBox="1"/>
          <p:nvPr/>
        </p:nvSpPr>
        <p:spPr>
          <a:xfrm>
            <a:off x="6300476" y="5428002"/>
            <a:ext cx="3182721" cy="86177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0" i="0" dirty="0">
                <a:solidFill>
                  <a:srgbClr val="374151"/>
                </a:solidFill>
                <a:effectLst/>
                <a:latin typeface="Söhne"/>
              </a:rPr>
              <a:t>Netflix has the opportunity to expand its content offerings to international markets, especially in regions such as Asia and Africa, where it currently has limited penetration</a:t>
            </a:r>
            <a:r>
              <a:rPr kumimoji="0" lang="en-US" sz="1400" u="none" strike="noStrike" kern="0" cap="none" spc="0" normalizeH="0" baseline="0" noProof="0" dirty="0">
                <a:ln>
                  <a:noFill/>
                </a:ln>
                <a:solidFill>
                  <a:prstClr val="black">
                    <a:lumMod val="65000"/>
                    <a:lumOff val="35000"/>
                  </a:prstClr>
                </a:solidFill>
                <a:effectLst/>
                <a:uLnTx/>
                <a:uFillTx/>
                <a:latin typeface="Segoe UI Light" panose="020B0502040204020203" pitchFamily="34" charset="0"/>
              </a:rPr>
              <a:t>. </a:t>
            </a:r>
          </a:p>
        </p:txBody>
      </p:sp>
      <p:sp>
        <p:nvSpPr>
          <p:cNvPr id="66" name="TextBox 65">
            <a:extLst>
              <a:ext uri="{FF2B5EF4-FFF2-40B4-BE49-F238E27FC236}">
                <a16:creationId xmlns:a16="http://schemas.microsoft.com/office/drawing/2014/main" id="{DA66DCD4-6585-B343-81FD-1911113251E2}"/>
              </a:ext>
            </a:extLst>
          </p:cNvPr>
          <p:cNvSpPr txBox="1"/>
          <p:nvPr/>
        </p:nvSpPr>
        <p:spPr>
          <a:xfrm>
            <a:off x="7127677" y="5147704"/>
            <a:ext cx="1528319"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err="1">
                <a:latin typeface="Segoe UI" panose="020B0502040204020203" pitchFamily="34" charset="0"/>
                <a:cs typeface="Segoe UI" panose="020B0502040204020203" pitchFamily="34" charset="0"/>
              </a:rPr>
              <a:t>Oppurtunities</a:t>
            </a:r>
            <a:endParaRPr kumimoji="0" lang="en-US" sz="14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68" name="Group 67">
            <a:extLst>
              <a:ext uri="{FF2B5EF4-FFF2-40B4-BE49-F238E27FC236}">
                <a16:creationId xmlns:a16="http://schemas.microsoft.com/office/drawing/2014/main" id="{EFD4283C-5EBE-C04B-85EC-B83DBA6185B3}"/>
              </a:ext>
            </a:extLst>
          </p:cNvPr>
          <p:cNvGrpSpPr/>
          <p:nvPr/>
        </p:nvGrpSpPr>
        <p:grpSpPr>
          <a:xfrm>
            <a:off x="7704104" y="1634670"/>
            <a:ext cx="330200" cy="346075"/>
            <a:chOff x="4841876" y="1811338"/>
            <a:chExt cx="330200" cy="346075"/>
          </a:xfrm>
        </p:grpSpPr>
        <p:sp>
          <p:nvSpPr>
            <p:cNvPr id="69" name="Rectangle 31">
              <a:extLst>
                <a:ext uri="{FF2B5EF4-FFF2-40B4-BE49-F238E27FC236}">
                  <a16:creationId xmlns:a16="http://schemas.microsoft.com/office/drawing/2014/main" id="{E127547C-C02E-3546-87F6-DDC3AE8D3985}"/>
                </a:ext>
              </a:extLst>
            </p:cNvPr>
            <p:cNvSpPr>
              <a:spLocks noChangeArrowheads="1"/>
            </p:cNvSpPr>
            <p:nvPr/>
          </p:nvSpPr>
          <p:spPr bwMode="auto">
            <a:xfrm>
              <a:off x="4841876" y="1855788"/>
              <a:ext cx="30163" cy="90488"/>
            </a:xfrm>
            <a:prstGeom prst="rect">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Rectangle 32">
              <a:extLst>
                <a:ext uri="{FF2B5EF4-FFF2-40B4-BE49-F238E27FC236}">
                  <a16:creationId xmlns:a16="http://schemas.microsoft.com/office/drawing/2014/main" id="{7A0E075C-0722-1449-8FE2-0844A529086A}"/>
                </a:ext>
              </a:extLst>
            </p:cNvPr>
            <p:cNvSpPr>
              <a:spLocks noChangeArrowheads="1"/>
            </p:cNvSpPr>
            <p:nvPr/>
          </p:nvSpPr>
          <p:spPr bwMode="auto">
            <a:xfrm>
              <a:off x="4872038" y="1811338"/>
              <a:ext cx="30163" cy="180975"/>
            </a:xfrm>
            <a:prstGeom prst="rect">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Rectangle 33">
              <a:extLst>
                <a:ext uri="{FF2B5EF4-FFF2-40B4-BE49-F238E27FC236}">
                  <a16:creationId xmlns:a16="http://schemas.microsoft.com/office/drawing/2014/main" id="{D8B13382-9C26-E947-A382-895DA8B1BB80}"/>
                </a:ext>
              </a:extLst>
            </p:cNvPr>
            <p:cNvSpPr>
              <a:spLocks noChangeArrowheads="1"/>
            </p:cNvSpPr>
            <p:nvPr/>
          </p:nvSpPr>
          <p:spPr bwMode="auto">
            <a:xfrm>
              <a:off x="5141913" y="1855788"/>
              <a:ext cx="30163" cy="90488"/>
            </a:xfrm>
            <a:prstGeom prst="rect">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Rectangle 34">
              <a:extLst>
                <a:ext uri="{FF2B5EF4-FFF2-40B4-BE49-F238E27FC236}">
                  <a16:creationId xmlns:a16="http://schemas.microsoft.com/office/drawing/2014/main" id="{05AFA110-6482-F44A-BAF4-5B6BC44FDA39}"/>
                </a:ext>
              </a:extLst>
            </p:cNvPr>
            <p:cNvSpPr>
              <a:spLocks noChangeArrowheads="1"/>
            </p:cNvSpPr>
            <p:nvPr/>
          </p:nvSpPr>
          <p:spPr bwMode="auto">
            <a:xfrm>
              <a:off x="5111751" y="1811338"/>
              <a:ext cx="30163" cy="180975"/>
            </a:xfrm>
            <a:prstGeom prst="rect">
              <a:avLst/>
            </a:pr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35">
              <a:extLst>
                <a:ext uri="{FF2B5EF4-FFF2-40B4-BE49-F238E27FC236}">
                  <a16:creationId xmlns:a16="http://schemas.microsoft.com/office/drawing/2014/main" id="{CCD469AC-599E-9148-8DEB-66153466BBBF}"/>
                </a:ext>
              </a:extLst>
            </p:cNvPr>
            <p:cNvSpPr>
              <a:spLocks/>
            </p:cNvSpPr>
            <p:nvPr/>
          </p:nvSpPr>
          <p:spPr bwMode="auto">
            <a:xfrm>
              <a:off x="4932363" y="1855788"/>
              <a:ext cx="149225" cy="301625"/>
            </a:xfrm>
            <a:custGeom>
              <a:avLst/>
              <a:gdLst>
                <a:gd name="T0" fmla="*/ 8 w 40"/>
                <a:gd name="T1" fmla="*/ 16 h 80"/>
                <a:gd name="T2" fmla="*/ 0 w 40"/>
                <a:gd name="T3" fmla="*/ 16 h 80"/>
                <a:gd name="T4" fmla="*/ 0 w 40"/>
                <a:gd name="T5" fmla="*/ 28 h 80"/>
                <a:gd name="T6" fmla="*/ 8 w 40"/>
                <a:gd name="T7" fmla="*/ 36 h 80"/>
                <a:gd name="T8" fmla="*/ 0 w 40"/>
                <a:gd name="T9" fmla="*/ 80 h 80"/>
                <a:gd name="T10" fmla="*/ 40 w 40"/>
                <a:gd name="T11" fmla="*/ 80 h 80"/>
                <a:gd name="T12" fmla="*/ 33 w 40"/>
                <a:gd name="T13" fmla="*/ 42 h 80"/>
                <a:gd name="T14" fmla="*/ 36 w 40"/>
                <a:gd name="T15" fmla="*/ 32 h 80"/>
                <a:gd name="T16" fmla="*/ 40 w 40"/>
                <a:gd name="T17" fmla="*/ 23 h 80"/>
                <a:gd name="T18" fmla="*/ 40 w 40"/>
                <a:gd name="T19" fmla="*/ 0 h 80"/>
                <a:gd name="T20" fmla="*/ 8 w 40"/>
                <a:gd name="T21" fmla="*/ 0 h 80"/>
                <a:gd name="T22" fmla="*/ 8 w 40"/>
                <a:gd name="T23"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80">
                  <a:moveTo>
                    <a:pt x="8" y="16"/>
                  </a:moveTo>
                  <a:cubicBezTo>
                    <a:pt x="0" y="16"/>
                    <a:pt x="0" y="16"/>
                    <a:pt x="0" y="16"/>
                  </a:cubicBezTo>
                  <a:cubicBezTo>
                    <a:pt x="0" y="28"/>
                    <a:pt x="0" y="28"/>
                    <a:pt x="0" y="28"/>
                  </a:cubicBezTo>
                  <a:cubicBezTo>
                    <a:pt x="0" y="32"/>
                    <a:pt x="4" y="36"/>
                    <a:pt x="8" y="36"/>
                  </a:cubicBezTo>
                  <a:cubicBezTo>
                    <a:pt x="0" y="80"/>
                    <a:pt x="0" y="80"/>
                    <a:pt x="0" y="80"/>
                  </a:cubicBezTo>
                  <a:cubicBezTo>
                    <a:pt x="40" y="80"/>
                    <a:pt x="40" y="80"/>
                    <a:pt x="40" y="80"/>
                  </a:cubicBezTo>
                  <a:cubicBezTo>
                    <a:pt x="33" y="42"/>
                    <a:pt x="33" y="42"/>
                    <a:pt x="33" y="42"/>
                  </a:cubicBezTo>
                  <a:cubicBezTo>
                    <a:pt x="32" y="38"/>
                    <a:pt x="34" y="34"/>
                    <a:pt x="36" y="32"/>
                  </a:cubicBezTo>
                  <a:cubicBezTo>
                    <a:pt x="39" y="29"/>
                    <a:pt x="40" y="26"/>
                    <a:pt x="40" y="23"/>
                  </a:cubicBezTo>
                  <a:cubicBezTo>
                    <a:pt x="40" y="0"/>
                    <a:pt x="40" y="0"/>
                    <a:pt x="40" y="0"/>
                  </a:cubicBezTo>
                  <a:cubicBezTo>
                    <a:pt x="8" y="0"/>
                    <a:pt x="8" y="0"/>
                    <a:pt x="8" y="0"/>
                  </a:cubicBezTo>
                  <a:lnTo>
                    <a:pt x="8" y="16"/>
                  </a:ln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Line 36">
              <a:extLst>
                <a:ext uri="{FF2B5EF4-FFF2-40B4-BE49-F238E27FC236}">
                  <a16:creationId xmlns:a16="http://schemas.microsoft.com/office/drawing/2014/main" id="{C4AA0C4F-D7C4-514C-9A24-EF19A0F85728}"/>
                </a:ext>
              </a:extLst>
            </p:cNvPr>
            <p:cNvSpPr>
              <a:spLocks noChangeShapeType="1"/>
            </p:cNvSpPr>
            <p:nvPr/>
          </p:nvSpPr>
          <p:spPr bwMode="auto">
            <a:xfrm>
              <a:off x="4902201" y="1916113"/>
              <a:ext cx="52388" cy="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Line 37">
              <a:extLst>
                <a:ext uri="{FF2B5EF4-FFF2-40B4-BE49-F238E27FC236}">
                  <a16:creationId xmlns:a16="http://schemas.microsoft.com/office/drawing/2014/main" id="{DB29A53C-BA50-0C41-9D97-C02736984C90}"/>
                </a:ext>
              </a:extLst>
            </p:cNvPr>
            <p:cNvSpPr>
              <a:spLocks noChangeShapeType="1"/>
            </p:cNvSpPr>
            <p:nvPr/>
          </p:nvSpPr>
          <p:spPr bwMode="auto">
            <a:xfrm>
              <a:off x="4902201" y="1885950"/>
              <a:ext cx="58738" cy="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Line 38">
              <a:extLst>
                <a:ext uri="{FF2B5EF4-FFF2-40B4-BE49-F238E27FC236}">
                  <a16:creationId xmlns:a16="http://schemas.microsoft.com/office/drawing/2014/main" id="{487A324F-D592-CF41-9900-E6B7711B1BAC}"/>
                </a:ext>
              </a:extLst>
            </p:cNvPr>
            <p:cNvSpPr>
              <a:spLocks noChangeShapeType="1"/>
            </p:cNvSpPr>
            <p:nvPr/>
          </p:nvSpPr>
          <p:spPr bwMode="auto">
            <a:xfrm>
              <a:off x="5081588" y="1885950"/>
              <a:ext cx="30163" cy="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Line 39">
              <a:extLst>
                <a:ext uri="{FF2B5EF4-FFF2-40B4-BE49-F238E27FC236}">
                  <a16:creationId xmlns:a16="http://schemas.microsoft.com/office/drawing/2014/main" id="{DE22C85C-2995-E740-9A50-7E720C939986}"/>
                </a:ext>
              </a:extLst>
            </p:cNvPr>
            <p:cNvSpPr>
              <a:spLocks noChangeShapeType="1"/>
            </p:cNvSpPr>
            <p:nvPr/>
          </p:nvSpPr>
          <p:spPr bwMode="auto">
            <a:xfrm>
              <a:off x="5081588" y="1916113"/>
              <a:ext cx="30163" cy="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Line 40">
              <a:extLst>
                <a:ext uri="{FF2B5EF4-FFF2-40B4-BE49-F238E27FC236}">
                  <a16:creationId xmlns:a16="http://schemas.microsoft.com/office/drawing/2014/main" id="{354CFB6A-3718-3A42-8225-84F712AD5CA7}"/>
                </a:ext>
              </a:extLst>
            </p:cNvPr>
            <p:cNvSpPr>
              <a:spLocks noChangeShapeType="1"/>
            </p:cNvSpPr>
            <p:nvPr/>
          </p:nvSpPr>
          <p:spPr bwMode="auto">
            <a:xfrm>
              <a:off x="4991101" y="1855788"/>
              <a:ext cx="0" cy="5238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41">
              <a:extLst>
                <a:ext uri="{FF2B5EF4-FFF2-40B4-BE49-F238E27FC236}">
                  <a16:creationId xmlns:a16="http://schemas.microsoft.com/office/drawing/2014/main" id="{8DEB845A-BFF7-2B43-843A-CF12E9B9CA95}"/>
                </a:ext>
              </a:extLst>
            </p:cNvPr>
            <p:cNvSpPr>
              <a:spLocks noChangeShapeType="1"/>
            </p:cNvSpPr>
            <p:nvPr/>
          </p:nvSpPr>
          <p:spPr bwMode="auto">
            <a:xfrm>
              <a:off x="5021263" y="1855788"/>
              <a:ext cx="0" cy="5238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42">
              <a:extLst>
                <a:ext uri="{FF2B5EF4-FFF2-40B4-BE49-F238E27FC236}">
                  <a16:creationId xmlns:a16="http://schemas.microsoft.com/office/drawing/2014/main" id="{707D8DA8-1306-3944-AA59-4ED865401FFF}"/>
                </a:ext>
              </a:extLst>
            </p:cNvPr>
            <p:cNvSpPr>
              <a:spLocks noChangeShapeType="1"/>
            </p:cNvSpPr>
            <p:nvPr/>
          </p:nvSpPr>
          <p:spPr bwMode="auto">
            <a:xfrm>
              <a:off x="5051426" y="1855788"/>
              <a:ext cx="0" cy="5238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a:extLst>
              <a:ext uri="{FF2B5EF4-FFF2-40B4-BE49-F238E27FC236}">
                <a16:creationId xmlns:a16="http://schemas.microsoft.com/office/drawing/2014/main" id="{0E11C1E7-ADAE-3348-ABFA-94D5B9D7B119}"/>
              </a:ext>
            </a:extLst>
          </p:cNvPr>
          <p:cNvGrpSpPr/>
          <p:nvPr/>
        </p:nvGrpSpPr>
        <p:grpSpPr>
          <a:xfrm>
            <a:off x="8979739" y="2925386"/>
            <a:ext cx="349251" cy="334963"/>
            <a:chOff x="9164638" y="3270250"/>
            <a:chExt cx="349251" cy="334963"/>
          </a:xfrm>
        </p:grpSpPr>
        <p:sp>
          <p:nvSpPr>
            <p:cNvPr id="82" name="Line 114">
              <a:extLst>
                <a:ext uri="{FF2B5EF4-FFF2-40B4-BE49-F238E27FC236}">
                  <a16:creationId xmlns:a16="http://schemas.microsoft.com/office/drawing/2014/main" id="{4EAFE417-D164-B543-B526-0F03B398CCBA}"/>
                </a:ext>
              </a:extLst>
            </p:cNvPr>
            <p:cNvSpPr>
              <a:spLocks noChangeShapeType="1"/>
            </p:cNvSpPr>
            <p:nvPr/>
          </p:nvSpPr>
          <p:spPr bwMode="auto">
            <a:xfrm flipH="1" flipV="1">
              <a:off x="9229726" y="3294063"/>
              <a:ext cx="28575" cy="30163"/>
            </a:xfrm>
            <a:prstGeom prst="line">
              <a:avLst/>
            </a:prstGeom>
            <a:noFill/>
            <a:ln w="1270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115">
              <a:extLst>
                <a:ext uri="{FF2B5EF4-FFF2-40B4-BE49-F238E27FC236}">
                  <a16:creationId xmlns:a16="http://schemas.microsoft.com/office/drawing/2014/main" id="{66A26525-35BD-464B-9973-20FF61FAD020}"/>
                </a:ext>
              </a:extLst>
            </p:cNvPr>
            <p:cNvSpPr>
              <a:spLocks noChangeShapeType="1"/>
            </p:cNvSpPr>
            <p:nvPr/>
          </p:nvSpPr>
          <p:spPr bwMode="auto">
            <a:xfrm flipV="1">
              <a:off x="9304338" y="3270250"/>
              <a:ext cx="0" cy="38100"/>
            </a:xfrm>
            <a:prstGeom prst="line">
              <a:avLst/>
            </a:prstGeom>
            <a:noFill/>
            <a:ln w="1270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Line 116">
              <a:extLst>
                <a:ext uri="{FF2B5EF4-FFF2-40B4-BE49-F238E27FC236}">
                  <a16:creationId xmlns:a16="http://schemas.microsoft.com/office/drawing/2014/main" id="{7C676986-50AB-9145-B677-D896F8DE7455}"/>
                </a:ext>
              </a:extLst>
            </p:cNvPr>
            <p:cNvSpPr>
              <a:spLocks noChangeShapeType="1"/>
            </p:cNvSpPr>
            <p:nvPr/>
          </p:nvSpPr>
          <p:spPr bwMode="auto">
            <a:xfrm flipH="1">
              <a:off x="9205913" y="3376613"/>
              <a:ext cx="38100" cy="0"/>
            </a:xfrm>
            <a:prstGeom prst="line">
              <a:avLst/>
            </a:prstGeom>
            <a:noFill/>
            <a:ln w="1270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117">
              <a:extLst>
                <a:ext uri="{FF2B5EF4-FFF2-40B4-BE49-F238E27FC236}">
                  <a16:creationId xmlns:a16="http://schemas.microsoft.com/office/drawing/2014/main" id="{9B2715BA-0082-1A46-BCD1-7EC1A271DD66}"/>
                </a:ext>
              </a:extLst>
            </p:cNvPr>
            <p:cNvSpPr>
              <a:spLocks/>
            </p:cNvSpPr>
            <p:nvPr/>
          </p:nvSpPr>
          <p:spPr bwMode="auto">
            <a:xfrm>
              <a:off x="9164638" y="3444875"/>
              <a:ext cx="161925" cy="160338"/>
            </a:xfrm>
            <a:custGeom>
              <a:avLst/>
              <a:gdLst>
                <a:gd name="T0" fmla="*/ 43 w 43"/>
                <a:gd name="T1" fmla="*/ 24 h 43"/>
                <a:gd name="T2" fmla="*/ 29 w 43"/>
                <a:gd name="T3" fmla="*/ 38 h 43"/>
                <a:gd name="T4" fmla="*/ 9 w 43"/>
                <a:gd name="T5" fmla="*/ 38 h 43"/>
                <a:gd name="T6" fmla="*/ 5 w 43"/>
                <a:gd name="T7" fmla="*/ 34 h 43"/>
                <a:gd name="T8" fmla="*/ 5 w 43"/>
                <a:gd name="T9" fmla="*/ 14 h 43"/>
                <a:gd name="T10" fmla="*/ 19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43" y="24"/>
                  </a:moveTo>
                  <a:cubicBezTo>
                    <a:pt x="29" y="38"/>
                    <a:pt x="29" y="38"/>
                    <a:pt x="29" y="38"/>
                  </a:cubicBezTo>
                  <a:cubicBezTo>
                    <a:pt x="24" y="43"/>
                    <a:pt x="15" y="43"/>
                    <a:pt x="9" y="38"/>
                  </a:cubicBezTo>
                  <a:cubicBezTo>
                    <a:pt x="5" y="34"/>
                    <a:pt x="5" y="34"/>
                    <a:pt x="5" y="34"/>
                  </a:cubicBezTo>
                  <a:cubicBezTo>
                    <a:pt x="0" y="28"/>
                    <a:pt x="0" y="19"/>
                    <a:pt x="5" y="14"/>
                  </a:cubicBezTo>
                  <a:cubicBezTo>
                    <a:pt x="19" y="0"/>
                    <a:pt x="19" y="0"/>
                    <a:pt x="19" y="0"/>
                  </a:cubicBez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118">
              <a:extLst>
                <a:ext uri="{FF2B5EF4-FFF2-40B4-BE49-F238E27FC236}">
                  <a16:creationId xmlns:a16="http://schemas.microsoft.com/office/drawing/2014/main" id="{A85FE10D-4377-374D-B178-A77AB5BF1E92}"/>
                </a:ext>
              </a:extLst>
            </p:cNvPr>
            <p:cNvSpPr>
              <a:spLocks/>
            </p:cNvSpPr>
            <p:nvPr/>
          </p:nvSpPr>
          <p:spPr bwMode="auto">
            <a:xfrm>
              <a:off x="9394826" y="3376613"/>
              <a:ext cx="119063" cy="134938"/>
            </a:xfrm>
            <a:custGeom>
              <a:avLst/>
              <a:gdLst>
                <a:gd name="T0" fmla="*/ 0 w 32"/>
                <a:gd name="T1" fmla="*/ 0 h 36"/>
                <a:gd name="T2" fmla="*/ 18 w 32"/>
                <a:gd name="T3" fmla="*/ 0 h 36"/>
                <a:gd name="T4" fmla="*/ 32 w 32"/>
                <a:gd name="T5" fmla="*/ 14 h 36"/>
                <a:gd name="T6" fmla="*/ 32 w 32"/>
                <a:gd name="T7" fmla="*/ 22 h 36"/>
                <a:gd name="T8" fmla="*/ 17 w 32"/>
                <a:gd name="T9" fmla="*/ 36 h 36"/>
                <a:gd name="T10" fmla="*/ 0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0" y="0"/>
                  </a:moveTo>
                  <a:cubicBezTo>
                    <a:pt x="18" y="0"/>
                    <a:pt x="18" y="0"/>
                    <a:pt x="18" y="0"/>
                  </a:cubicBezTo>
                  <a:cubicBezTo>
                    <a:pt x="25" y="0"/>
                    <a:pt x="32" y="7"/>
                    <a:pt x="32" y="14"/>
                  </a:cubicBezTo>
                  <a:cubicBezTo>
                    <a:pt x="32" y="22"/>
                    <a:pt x="32" y="22"/>
                    <a:pt x="32" y="22"/>
                  </a:cubicBezTo>
                  <a:cubicBezTo>
                    <a:pt x="32" y="30"/>
                    <a:pt x="25" y="36"/>
                    <a:pt x="17" y="36"/>
                  </a:cubicBezTo>
                  <a:cubicBezTo>
                    <a:pt x="0" y="36"/>
                    <a:pt x="0" y="36"/>
                    <a:pt x="0" y="36"/>
                  </a:cubicBez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7" name="Group 86">
            <a:extLst>
              <a:ext uri="{FF2B5EF4-FFF2-40B4-BE49-F238E27FC236}">
                <a16:creationId xmlns:a16="http://schemas.microsoft.com/office/drawing/2014/main" id="{25078E9E-A150-C04B-946B-68CFD9EC3289}"/>
              </a:ext>
            </a:extLst>
          </p:cNvPr>
          <p:cNvGrpSpPr/>
          <p:nvPr/>
        </p:nvGrpSpPr>
        <p:grpSpPr>
          <a:xfrm>
            <a:off x="6436622" y="2924377"/>
            <a:ext cx="285750" cy="346075"/>
            <a:chOff x="9191626" y="2171701"/>
            <a:chExt cx="285750" cy="346075"/>
          </a:xfrm>
        </p:grpSpPr>
        <p:sp>
          <p:nvSpPr>
            <p:cNvPr id="88" name="Freeform 44">
              <a:extLst>
                <a:ext uri="{FF2B5EF4-FFF2-40B4-BE49-F238E27FC236}">
                  <a16:creationId xmlns:a16="http://schemas.microsoft.com/office/drawing/2014/main" id="{A87B46C0-EEA4-294C-8C7D-A2B0ACD77040}"/>
                </a:ext>
              </a:extLst>
            </p:cNvPr>
            <p:cNvSpPr>
              <a:spLocks/>
            </p:cNvSpPr>
            <p:nvPr/>
          </p:nvSpPr>
          <p:spPr bwMode="auto">
            <a:xfrm>
              <a:off x="9258301" y="2224088"/>
              <a:ext cx="150813" cy="68263"/>
            </a:xfrm>
            <a:custGeom>
              <a:avLst/>
              <a:gdLst>
                <a:gd name="T0" fmla="*/ 40 w 40"/>
                <a:gd name="T1" fmla="*/ 18 h 18"/>
                <a:gd name="T2" fmla="*/ 20 w 40"/>
                <a:gd name="T3" fmla="*/ 0 h 18"/>
                <a:gd name="T4" fmla="*/ 0 w 40"/>
                <a:gd name="T5" fmla="*/ 18 h 18"/>
                <a:gd name="T6" fmla="*/ 40 w 40"/>
                <a:gd name="T7" fmla="*/ 18 h 18"/>
              </a:gdLst>
              <a:ahLst/>
              <a:cxnLst>
                <a:cxn ang="0">
                  <a:pos x="T0" y="T1"/>
                </a:cxn>
                <a:cxn ang="0">
                  <a:pos x="T2" y="T3"/>
                </a:cxn>
                <a:cxn ang="0">
                  <a:pos x="T4" y="T5"/>
                </a:cxn>
                <a:cxn ang="0">
                  <a:pos x="T6" y="T7"/>
                </a:cxn>
              </a:cxnLst>
              <a:rect l="0" t="0" r="r" b="b"/>
              <a:pathLst>
                <a:path w="40" h="18">
                  <a:moveTo>
                    <a:pt x="40" y="18"/>
                  </a:moveTo>
                  <a:cubicBezTo>
                    <a:pt x="39" y="8"/>
                    <a:pt x="30" y="0"/>
                    <a:pt x="20" y="0"/>
                  </a:cubicBezTo>
                  <a:cubicBezTo>
                    <a:pt x="10" y="0"/>
                    <a:pt x="1" y="8"/>
                    <a:pt x="0" y="18"/>
                  </a:cubicBezTo>
                  <a:lnTo>
                    <a:pt x="40" y="18"/>
                  </a:lnTo>
                  <a:close/>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45">
              <a:extLst>
                <a:ext uri="{FF2B5EF4-FFF2-40B4-BE49-F238E27FC236}">
                  <a16:creationId xmlns:a16="http://schemas.microsoft.com/office/drawing/2014/main" id="{CB6FB6ED-A1FC-7E49-A1BB-50E4E6C0D51A}"/>
                </a:ext>
              </a:extLst>
            </p:cNvPr>
            <p:cNvSpPr>
              <a:spLocks/>
            </p:cNvSpPr>
            <p:nvPr/>
          </p:nvSpPr>
          <p:spPr bwMode="auto">
            <a:xfrm>
              <a:off x="9274176" y="2171701"/>
              <a:ext cx="22225" cy="60325"/>
            </a:xfrm>
            <a:custGeom>
              <a:avLst/>
              <a:gdLst>
                <a:gd name="T0" fmla="*/ 0 w 6"/>
                <a:gd name="T1" fmla="*/ 0 h 16"/>
                <a:gd name="T2" fmla="*/ 0 w 6"/>
                <a:gd name="T3" fmla="*/ 4 h 16"/>
                <a:gd name="T4" fmla="*/ 3 w 6"/>
                <a:gd name="T5" fmla="*/ 12 h 16"/>
                <a:gd name="T6" fmla="*/ 6 w 6"/>
                <a:gd name="T7" fmla="*/ 16 h 16"/>
              </a:gdLst>
              <a:ahLst/>
              <a:cxnLst>
                <a:cxn ang="0">
                  <a:pos x="T0" y="T1"/>
                </a:cxn>
                <a:cxn ang="0">
                  <a:pos x="T2" y="T3"/>
                </a:cxn>
                <a:cxn ang="0">
                  <a:pos x="T4" y="T5"/>
                </a:cxn>
                <a:cxn ang="0">
                  <a:pos x="T6" y="T7"/>
                </a:cxn>
              </a:cxnLst>
              <a:rect l="0" t="0" r="r" b="b"/>
              <a:pathLst>
                <a:path w="6" h="16">
                  <a:moveTo>
                    <a:pt x="0" y="0"/>
                  </a:moveTo>
                  <a:cubicBezTo>
                    <a:pt x="0" y="0"/>
                    <a:pt x="0" y="2"/>
                    <a:pt x="0" y="4"/>
                  </a:cubicBezTo>
                  <a:cubicBezTo>
                    <a:pt x="0" y="6"/>
                    <a:pt x="1" y="10"/>
                    <a:pt x="3" y="12"/>
                  </a:cubicBezTo>
                  <a:cubicBezTo>
                    <a:pt x="5" y="15"/>
                    <a:pt x="6" y="16"/>
                    <a:pt x="6" y="16"/>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46">
              <a:extLst>
                <a:ext uri="{FF2B5EF4-FFF2-40B4-BE49-F238E27FC236}">
                  <a16:creationId xmlns:a16="http://schemas.microsoft.com/office/drawing/2014/main" id="{609E974D-F9FC-EC4B-BF55-53B27C1C4250}"/>
                </a:ext>
              </a:extLst>
            </p:cNvPr>
            <p:cNvSpPr>
              <a:spLocks/>
            </p:cNvSpPr>
            <p:nvPr/>
          </p:nvSpPr>
          <p:spPr bwMode="auto">
            <a:xfrm>
              <a:off x="9371013" y="2171701"/>
              <a:ext cx="23813" cy="60325"/>
            </a:xfrm>
            <a:custGeom>
              <a:avLst/>
              <a:gdLst>
                <a:gd name="T0" fmla="*/ 6 w 6"/>
                <a:gd name="T1" fmla="*/ 0 h 16"/>
                <a:gd name="T2" fmla="*/ 6 w 6"/>
                <a:gd name="T3" fmla="*/ 4 h 16"/>
                <a:gd name="T4" fmla="*/ 3 w 6"/>
                <a:gd name="T5" fmla="*/ 12 h 16"/>
                <a:gd name="T6" fmla="*/ 0 w 6"/>
                <a:gd name="T7" fmla="*/ 16 h 16"/>
              </a:gdLst>
              <a:ahLst/>
              <a:cxnLst>
                <a:cxn ang="0">
                  <a:pos x="T0" y="T1"/>
                </a:cxn>
                <a:cxn ang="0">
                  <a:pos x="T2" y="T3"/>
                </a:cxn>
                <a:cxn ang="0">
                  <a:pos x="T4" y="T5"/>
                </a:cxn>
                <a:cxn ang="0">
                  <a:pos x="T6" y="T7"/>
                </a:cxn>
              </a:cxnLst>
              <a:rect l="0" t="0" r="r" b="b"/>
              <a:pathLst>
                <a:path w="6" h="16">
                  <a:moveTo>
                    <a:pt x="6" y="0"/>
                  </a:moveTo>
                  <a:cubicBezTo>
                    <a:pt x="6" y="0"/>
                    <a:pt x="6" y="2"/>
                    <a:pt x="6" y="4"/>
                  </a:cubicBezTo>
                  <a:cubicBezTo>
                    <a:pt x="6" y="6"/>
                    <a:pt x="5" y="10"/>
                    <a:pt x="3" y="12"/>
                  </a:cubicBezTo>
                  <a:cubicBezTo>
                    <a:pt x="1" y="15"/>
                    <a:pt x="0" y="16"/>
                    <a:pt x="0" y="16"/>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47">
              <a:extLst>
                <a:ext uri="{FF2B5EF4-FFF2-40B4-BE49-F238E27FC236}">
                  <a16:creationId xmlns:a16="http://schemas.microsoft.com/office/drawing/2014/main" id="{9FA14370-3A46-2443-BBC6-8207734E499A}"/>
                </a:ext>
              </a:extLst>
            </p:cNvPr>
            <p:cNvSpPr>
              <a:spLocks/>
            </p:cNvSpPr>
            <p:nvPr/>
          </p:nvSpPr>
          <p:spPr bwMode="auto">
            <a:xfrm>
              <a:off x="9258301" y="2322513"/>
              <a:ext cx="150813" cy="195263"/>
            </a:xfrm>
            <a:custGeom>
              <a:avLst/>
              <a:gdLst>
                <a:gd name="T0" fmla="*/ 0 w 40"/>
                <a:gd name="T1" fmla="*/ 0 h 52"/>
                <a:gd name="T2" fmla="*/ 0 w 40"/>
                <a:gd name="T3" fmla="*/ 24 h 52"/>
                <a:gd name="T4" fmla="*/ 20 w 40"/>
                <a:gd name="T5" fmla="*/ 52 h 52"/>
                <a:gd name="T6" fmla="*/ 40 w 40"/>
                <a:gd name="T7" fmla="*/ 24 h 52"/>
                <a:gd name="T8" fmla="*/ 40 w 40"/>
                <a:gd name="T9" fmla="*/ 0 h 52"/>
                <a:gd name="T10" fmla="*/ 0 w 40"/>
                <a:gd name="T11" fmla="*/ 0 h 52"/>
              </a:gdLst>
              <a:ahLst/>
              <a:cxnLst>
                <a:cxn ang="0">
                  <a:pos x="T0" y="T1"/>
                </a:cxn>
                <a:cxn ang="0">
                  <a:pos x="T2" y="T3"/>
                </a:cxn>
                <a:cxn ang="0">
                  <a:pos x="T4" y="T5"/>
                </a:cxn>
                <a:cxn ang="0">
                  <a:pos x="T6" y="T7"/>
                </a:cxn>
                <a:cxn ang="0">
                  <a:pos x="T8" y="T9"/>
                </a:cxn>
                <a:cxn ang="0">
                  <a:pos x="T10" y="T11"/>
                </a:cxn>
              </a:cxnLst>
              <a:rect l="0" t="0" r="r" b="b"/>
              <a:pathLst>
                <a:path w="40" h="52">
                  <a:moveTo>
                    <a:pt x="0" y="0"/>
                  </a:moveTo>
                  <a:cubicBezTo>
                    <a:pt x="0" y="24"/>
                    <a:pt x="0" y="24"/>
                    <a:pt x="0" y="24"/>
                  </a:cubicBezTo>
                  <a:cubicBezTo>
                    <a:pt x="0" y="35"/>
                    <a:pt x="20" y="52"/>
                    <a:pt x="20" y="52"/>
                  </a:cubicBezTo>
                  <a:cubicBezTo>
                    <a:pt x="20" y="52"/>
                    <a:pt x="40" y="35"/>
                    <a:pt x="40" y="24"/>
                  </a:cubicBezTo>
                  <a:cubicBezTo>
                    <a:pt x="40" y="0"/>
                    <a:pt x="40" y="0"/>
                    <a:pt x="40" y="0"/>
                  </a:cubicBezTo>
                  <a:lnTo>
                    <a:pt x="0" y="0"/>
                  </a:lnTo>
                  <a:close/>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48">
              <a:extLst>
                <a:ext uri="{FF2B5EF4-FFF2-40B4-BE49-F238E27FC236}">
                  <a16:creationId xmlns:a16="http://schemas.microsoft.com/office/drawing/2014/main" id="{773113AE-C423-B84E-8396-255CBBA4ECEF}"/>
                </a:ext>
              </a:extLst>
            </p:cNvPr>
            <p:cNvSpPr>
              <a:spLocks/>
            </p:cNvSpPr>
            <p:nvPr/>
          </p:nvSpPr>
          <p:spPr bwMode="auto">
            <a:xfrm>
              <a:off x="9191626" y="2322513"/>
              <a:ext cx="66675" cy="30163"/>
            </a:xfrm>
            <a:custGeom>
              <a:avLst/>
              <a:gdLst>
                <a:gd name="T0" fmla="*/ 18 w 18"/>
                <a:gd name="T1" fmla="*/ 0 h 8"/>
                <a:gd name="T2" fmla="*/ 13 w 18"/>
                <a:gd name="T3" fmla="*/ 0 h 8"/>
                <a:gd name="T4" fmla="*/ 4 w 18"/>
                <a:gd name="T5" fmla="*/ 4 h 8"/>
                <a:gd name="T6" fmla="*/ 0 w 18"/>
                <a:gd name="T7" fmla="*/ 8 h 8"/>
              </a:gdLst>
              <a:ahLst/>
              <a:cxnLst>
                <a:cxn ang="0">
                  <a:pos x="T0" y="T1"/>
                </a:cxn>
                <a:cxn ang="0">
                  <a:pos x="T2" y="T3"/>
                </a:cxn>
                <a:cxn ang="0">
                  <a:pos x="T4" y="T5"/>
                </a:cxn>
                <a:cxn ang="0">
                  <a:pos x="T6" y="T7"/>
                </a:cxn>
              </a:cxnLst>
              <a:rect l="0" t="0" r="r" b="b"/>
              <a:pathLst>
                <a:path w="18" h="8">
                  <a:moveTo>
                    <a:pt x="18" y="0"/>
                  </a:moveTo>
                  <a:cubicBezTo>
                    <a:pt x="18" y="0"/>
                    <a:pt x="16" y="0"/>
                    <a:pt x="13" y="0"/>
                  </a:cubicBezTo>
                  <a:cubicBezTo>
                    <a:pt x="10" y="0"/>
                    <a:pt x="6" y="2"/>
                    <a:pt x="4" y="4"/>
                  </a:cubicBezTo>
                  <a:cubicBezTo>
                    <a:pt x="2" y="6"/>
                    <a:pt x="0" y="8"/>
                    <a:pt x="0"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Freeform 49">
              <a:extLst>
                <a:ext uri="{FF2B5EF4-FFF2-40B4-BE49-F238E27FC236}">
                  <a16:creationId xmlns:a16="http://schemas.microsoft.com/office/drawing/2014/main" id="{13B5F029-058B-CC45-89B8-5AB77A843405}"/>
                </a:ext>
              </a:extLst>
            </p:cNvPr>
            <p:cNvSpPr>
              <a:spLocks/>
            </p:cNvSpPr>
            <p:nvPr/>
          </p:nvSpPr>
          <p:spPr bwMode="auto">
            <a:xfrm>
              <a:off x="9191626" y="2366963"/>
              <a:ext cx="66675" cy="30163"/>
            </a:xfrm>
            <a:custGeom>
              <a:avLst/>
              <a:gdLst>
                <a:gd name="T0" fmla="*/ 18 w 18"/>
                <a:gd name="T1" fmla="*/ 0 h 8"/>
                <a:gd name="T2" fmla="*/ 13 w 18"/>
                <a:gd name="T3" fmla="*/ 0 h 8"/>
                <a:gd name="T4" fmla="*/ 4 w 18"/>
                <a:gd name="T5" fmla="*/ 4 h 8"/>
                <a:gd name="T6" fmla="*/ 0 w 18"/>
                <a:gd name="T7" fmla="*/ 8 h 8"/>
              </a:gdLst>
              <a:ahLst/>
              <a:cxnLst>
                <a:cxn ang="0">
                  <a:pos x="T0" y="T1"/>
                </a:cxn>
                <a:cxn ang="0">
                  <a:pos x="T2" y="T3"/>
                </a:cxn>
                <a:cxn ang="0">
                  <a:pos x="T4" y="T5"/>
                </a:cxn>
                <a:cxn ang="0">
                  <a:pos x="T6" y="T7"/>
                </a:cxn>
              </a:cxnLst>
              <a:rect l="0" t="0" r="r" b="b"/>
              <a:pathLst>
                <a:path w="18" h="8">
                  <a:moveTo>
                    <a:pt x="18" y="0"/>
                  </a:moveTo>
                  <a:cubicBezTo>
                    <a:pt x="18" y="0"/>
                    <a:pt x="16" y="0"/>
                    <a:pt x="13" y="0"/>
                  </a:cubicBezTo>
                  <a:cubicBezTo>
                    <a:pt x="10" y="0"/>
                    <a:pt x="6" y="2"/>
                    <a:pt x="4" y="4"/>
                  </a:cubicBezTo>
                  <a:cubicBezTo>
                    <a:pt x="2" y="6"/>
                    <a:pt x="0" y="8"/>
                    <a:pt x="0"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50">
              <a:extLst>
                <a:ext uri="{FF2B5EF4-FFF2-40B4-BE49-F238E27FC236}">
                  <a16:creationId xmlns:a16="http://schemas.microsoft.com/office/drawing/2014/main" id="{C39F4DF0-D5EC-294E-9F12-A0BEFC88B085}"/>
                </a:ext>
              </a:extLst>
            </p:cNvPr>
            <p:cNvSpPr>
              <a:spLocks/>
            </p:cNvSpPr>
            <p:nvPr/>
          </p:nvSpPr>
          <p:spPr bwMode="auto">
            <a:xfrm>
              <a:off x="9191626" y="2413001"/>
              <a:ext cx="66675" cy="30163"/>
            </a:xfrm>
            <a:custGeom>
              <a:avLst/>
              <a:gdLst>
                <a:gd name="T0" fmla="*/ 18 w 18"/>
                <a:gd name="T1" fmla="*/ 0 h 8"/>
                <a:gd name="T2" fmla="*/ 13 w 18"/>
                <a:gd name="T3" fmla="*/ 0 h 8"/>
                <a:gd name="T4" fmla="*/ 4 w 18"/>
                <a:gd name="T5" fmla="*/ 4 h 8"/>
                <a:gd name="T6" fmla="*/ 0 w 18"/>
                <a:gd name="T7" fmla="*/ 8 h 8"/>
              </a:gdLst>
              <a:ahLst/>
              <a:cxnLst>
                <a:cxn ang="0">
                  <a:pos x="T0" y="T1"/>
                </a:cxn>
                <a:cxn ang="0">
                  <a:pos x="T2" y="T3"/>
                </a:cxn>
                <a:cxn ang="0">
                  <a:pos x="T4" y="T5"/>
                </a:cxn>
                <a:cxn ang="0">
                  <a:pos x="T6" y="T7"/>
                </a:cxn>
              </a:cxnLst>
              <a:rect l="0" t="0" r="r" b="b"/>
              <a:pathLst>
                <a:path w="18" h="8">
                  <a:moveTo>
                    <a:pt x="18" y="0"/>
                  </a:moveTo>
                  <a:cubicBezTo>
                    <a:pt x="18" y="0"/>
                    <a:pt x="16" y="0"/>
                    <a:pt x="13" y="0"/>
                  </a:cubicBezTo>
                  <a:cubicBezTo>
                    <a:pt x="10" y="0"/>
                    <a:pt x="6" y="2"/>
                    <a:pt x="4" y="4"/>
                  </a:cubicBezTo>
                  <a:cubicBezTo>
                    <a:pt x="2" y="6"/>
                    <a:pt x="0" y="8"/>
                    <a:pt x="0"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Freeform 51">
              <a:extLst>
                <a:ext uri="{FF2B5EF4-FFF2-40B4-BE49-F238E27FC236}">
                  <a16:creationId xmlns:a16="http://schemas.microsoft.com/office/drawing/2014/main" id="{C86F730D-9C8C-AC40-8CDF-80218CA9E9DB}"/>
                </a:ext>
              </a:extLst>
            </p:cNvPr>
            <p:cNvSpPr>
              <a:spLocks/>
            </p:cNvSpPr>
            <p:nvPr/>
          </p:nvSpPr>
          <p:spPr bwMode="auto">
            <a:xfrm>
              <a:off x="9409113" y="2322513"/>
              <a:ext cx="68263" cy="30163"/>
            </a:xfrm>
            <a:custGeom>
              <a:avLst/>
              <a:gdLst>
                <a:gd name="T0" fmla="*/ 0 w 18"/>
                <a:gd name="T1" fmla="*/ 0 h 8"/>
                <a:gd name="T2" fmla="*/ 5 w 18"/>
                <a:gd name="T3" fmla="*/ 0 h 8"/>
                <a:gd name="T4" fmla="*/ 14 w 18"/>
                <a:gd name="T5" fmla="*/ 4 h 8"/>
                <a:gd name="T6" fmla="*/ 18 w 18"/>
                <a:gd name="T7" fmla="*/ 8 h 8"/>
              </a:gdLst>
              <a:ahLst/>
              <a:cxnLst>
                <a:cxn ang="0">
                  <a:pos x="T0" y="T1"/>
                </a:cxn>
                <a:cxn ang="0">
                  <a:pos x="T2" y="T3"/>
                </a:cxn>
                <a:cxn ang="0">
                  <a:pos x="T4" y="T5"/>
                </a:cxn>
                <a:cxn ang="0">
                  <a:pos x="T6" y="T7"/>
                </a:cxn>
              </a:cxnLst>
              <a:rect l="0" t="0" r="r" b="b"/>
              <a:pathLst>
                <a:path w="18" h="8">
                  <a:moveTo>
                    <a:pt x="0" y="0"/>
                  </a:moveTo>
                  <a:cubicBezTo>
                    <a:pt x="0" y="0"/>
                    <a:pt x="2" y="0"/>
                    <a:pt x="5" y="0"/>
                  </a:cubicBezTo>
                  <a:cubicBezTo>
                    <a:pt x="8" y="0"/>
                    <a:pt x="12" y="2"/>
                    <a:pt x="14" y="4"/>
                  </a:cubicBezTo>
                  <a:cubicBezTo>
                    <a:pt x="16" y="6"/>
                    <a:pt x="18" y="8"/>
                    <a:pt x="18"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Freeform 52">
              <a:extLst>
                <a:ext uri="{FF2B5EF4-FFF2-40B4-BE49-F238E27FC236}">
                  <a16:creationId xmlns:a16="http://schemas.microsoft.com/office/drawing/2014/main" id="{531E0A4C-0280-4C46-A6D2-7B112D9DD79A}"/>
                </a:ext>
              </a:extLst>
            </p:cNvPr>
            <p:cNvSpPr>
              <a:spLocks/>
            </p:cNvSpPr>
            <p:nvPr/>
          </p:nvSpPr>
          <p:spPr bwMode="auto">
            <a:xfrm>
              <a:off x="9409113" y="2366963"/>
              <a:ext cx="68263" cy="30163"/>
            </a:xfrm>
            <a:custGeom>
              <a:avLst/>
              <a:gdLst>
                <a:gd name="T0" fmla="*/ 0 w 18"/>
                <a:gd name="T1" fmla="*/ 0 h 8"/>
                <a:gd name="T2" fmla="*/ 5 w 18"/>
                <a:gd name="T3" fmla="*/ 0 h 8"/>
                <a:gd name="T4" fmla="*/ 14 w 18"/>
                <a:gd name="T5" fmla="*/ 4 h 8"/>
                <a:gd name="T6" fmla="*/ 18 w 18"/>
                <a:gd name="T7" fmla="*/ 8 h 8"/>
              </a:gdLst>
              <a:ahLst/>
              <a:cxnLst>
                <a:cxn ang="0">
                  <a:pos x="T0" y="T1"/>
                </a:cxn>
                <a:cxn ang="0">
                  <a:pos x="T2" y="T3"/>
                </a:cxn>
                <a:cxn ang="0">
                  <a:pos x="T4" y="T5"/>
                </a:cxn>
                <a:cxn ang="0">
                  <a:pos x="T6" y="T7"/>
                </a:cxn>
              </a:cxnLst>
              <a:rect l="0" t="0" r="r" b="b"/>
              <a:pathLst>
                <a:path w="18" h="8">
                  <a:moveTo>
                    <a:pt x="0" y="0"/>
                  </a:moveTo>
                  <a:cubicBezTo>
                    <a:pt x="0" y="0"/>
                    <a:pt x="2" y="0"/>
                    <a:pt x="5" y="0"/>
                  </a:cubicBezTo>
                  <a:cubicBezTo>
                    <a:pt x="8" y="0"/>
                    <a:pt x="12" y="2"/>
                    <a:pt x="14" y="4"/>
                  </a:cubicBezTo>
                  <a:cubicBezTo>
                    <a:pt x="16" y="6"/>
                    <a:pt x="18" y="8"/>
                    <a:pt x="18"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Freeform 53">
              <a:extLst>
                <a:ext uri="{FF2B5EF4-FFF2-40B4-BE49-F238E27FC236}">
                  <a16:creationId xmlns:a16="http://schemas.microsoft.com/office/drawing/2014/main" id="{9367DE6C-2873-5C46-9F56-DC02BBE85DDC}"/>
                </a:ext>
              </a:extLst>
            </p:cNvPr>
            <p:cNvSpPr>
              <a:spLocks/>
            </p:cNvSpPr>
            <p:nvPr/>
          </p:nvSpPr>
          <p:spPr bwMode="auto">
            <a:xfrm>
              <a:off x="9409113" y="2413001"/>
              <a:ext cx="68263" cy="30163"/>
            </a:xfrm>
            <a:custGeom>
              <a:avLst/>
              <a:gdLst>
                <a:gd name="T0" fmla="*/ 0 w 18"/>
                <a:gd name="T1" fmla="*/ 0 h 8"/>
                <a:gd name="T2" fmla="*/ 5 w 18"/>
                <a:gd name="T3" fmla="*/ 0 h 8"/>
                <a:gd name="T4" fmla="*/ 14 w 18"/>
                <a:gd name="T5" fmla="*/ 4 h 8"/>
                <a:gd name="T6" fmla="*/ 18 w 18"/>
                <a:gd name="T7" fmla="*/ 8 h 8"/>
              </a:gdLst>
              <a:ahLst/>
              <a:cxnLst>
                <a:cxn ang="0">
                  <a:pos x="T0" y="T1"/>
                </a:cxn>
                <a:cxn ang="0">
                  <a:pos x="T2" y="T3"/>
                </a:cxn>
                <a:cxn ang="0">
                  <a:pos x="T4" y="T5"/>
                </a:cxn>
                <a:cxn ang="0">
                  <a:pos x="T6" y="T7"/>
                </a:cxn>
              </a:cxnLst>
              <a:rect l="0" t="0" r="r" b="b"/>
              <a:pathLst>
                <a:path w="18" h="8">
                  <a:moveTo>
                    <a:pt x="0" y="0"/>
                  </a:moveTo>
                  <a:cubicBezTo>
                    <a:pt x="0" y="0"/>
                    <a:pt x="2" y="0"/>
                    <a:pt x="5" y="0"/>
                  </a:cubicBezTo>
                  <a:cubicBezTo>
                    <a:pt x="8" y="0"/>
                    <a:pt x="12" y="2"/>
                    <a:pt x="14" y="4"/>
                  </a:cubicBezTo>
                  <a:cubicBezTo>
                    <a:pt x="16" y="6"/>
                    <a:pt x="18" y="8"/>
                    <a:pt x="18" y="8"/>
                  </a:cubicBezTo>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98" name="Group 97">
            <a:extLst>
              <a:ext uri="{FF2B5EF4-FFF2-40B4-BE49-F238E27FC236}">
                <a16:creationId xmlns:a16="http://schemas.microsoft.com/office/drawing/2014/main" id="{3E78CE47-7E94-E44A-BD57-03018074770F}"/>
              </a:ext>
            </a:extLst>
          </p:cNvPr>
          <p:cNvGrpSpPr/>
          <p:nvPr/>
        </p:nvGrpSpPr>
        <p:grpSpPr>
          <a:xfrm>
            <a:off x="7691620" y="4210329"/>
            <a:ext cx="346075" cy="344488"/>
            <a:chOff x="1541463" y="2174875"/>
            <a:chExt cx="346075" cy="344488"/>
          </a:xfrm>
        </p:grpSpPr>
        <p:sp>
          <p:nvSpPr>
            <p:cNvPr id="99" name="Freeform 64">
              <a:extLst>
                <a:ext uri="{FF2B5EF4-FFF2-40B4-BE49-F238E27FC236}">
                  <a16:creationId xmlns:a16="http://schemas.microsoft.com/office/drawing/2014/main" id="{0F54912D-EF44-0B4A-8E5D-49B025F4C8EC}"/>
                </a:ext>
              </a:extLst>
            </p:cNvPr>
            <p:cNvSpPr>
              <a:spLocks/>
            </p:cNvSpPr>
            <p:nvPr/>
          </p:nvSpPr>
          <p:spPr bwMode="auto">
            <a:xfrm>
              <a:off x="1608138" y="2241550"/>
              <a:ext cx="211138" cy="211138"/>
            </a:xfrm>
            <a:custGeom>
              <a:avLst/>
              <a:gdLst>
                <a:gd name="T0" fmla="*/ 67 w 133"/>
                <a:gd name="T1" fmla="*/ 0 h 133"/>
                <a:gd name="T2" fmla="*/ 86 w 133"/>
                <a:gd name="T3" fmla="*/ 48 h 133"/>
                <a:gd name="T4" fmla="*/ 133 w 133"/>
                <a:gd name="T5" fmla="*/ 48 h 133"/>
                <a:gd name="T6" fmla="*/ 95 w 133"/>
                <a:gd name="T7" fmla="*/ 81 h 133"/>
                <a:gd name="T8" fmla="*/ 109 w 133"/>
                <a:gd name="T9" fmla="*/ 133 h 133"/>
                <a:gd name="T10" fmla="*/ 67 w 133"/>
                <a:gd name="T11" fmla="*/ 100 h 133"/>
                <a:gd name="T12" fmla="*/ 24 w 133"/>
                <a:gd name="T13" fmla="*/ 133 h 133"/>
                <a:gd name="T14" fmla="*/ 38 w 133"/>
                <a:gd name="T15" fmla="*/ 81 h 133"/>
                <a:gd name="T16" fmla="*/ 0 w 133"/>
                <a:gd name="T17" fmla="*/ 48 h 133"/>
                <a:gd name="T18" fmla="*/ 48 w 133"/>
                <a:gd name="T19" fmla="*/ 48 h 133"/>
                <a:gd name="T20" fmla="*/ 67 w 133"/>
                <a:gd name="T2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7" y="0"/>
                  </a:moveTo>
                  <a:lnTo>
                    <a:pt x="86" y="48"/>
                  </a:lnTo>
                  <a:lnTo>
                    <a:pt x="133" y="48"/>
                  </a:lnTo>
                  <a:lnTo>
                    <a:pt x="95" y="81"/>
                  </a:lnTo>
                  <a:lnTo>
                    <a:pt x="109" y="133"/>
                  </a:lnTo>
                  <a:lnTo>
                    <a:pt x="67" y="100"/>
                  </a:lnTo>
                  <a:lnTo>
                    <a:pt x="24" y="133"/>
                  </a:lnTo>
                  <a:lnTo>
                    <a:pt x="38" y="81"/>
                  </a:lnTo>
                  <a:lnTo>
                    <a:pt x="0" y="48"/>
                  </a:lnTo>
                  <a:lnTo>
                    <a:pt x="48" y="48"/>
                  </a:lnTo>
                  <a:lnTo>
                    <a:pt x="67" y="0"/>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0" name="Freeform 65">
              <a:extLst>
                <a:ext uri="{FF2B5EF4-FFF2-40B4-BE49-F238E27FC236}">
                  <a16:creationId xmlns:a16="http://schemas.microsoft.com/office/drawing/2014/main" id="{53A8679B-937D-B44D-89B1-BC1F04667FC7}"/>
                </a:ext>
              </a:extLst>
            </p:cNvPr>
            <p:cNvSpPr>
              <a:spLocks/>
            </p:cNvSpPr>
            <p:nvPr/>
          </p:nvSpPr>
          <p:spPr bwMode="auto">
            <a:xfrm>
              <a:off x="1541463" y="2174875"/>
              <a:ext cx="346075" cy="344488"/>
            </a:xfrm>
            <a:custGeom>
              <a:avLst/>
              <a:gdLst>
                <a:gd name="T0" fmla="*/ 92 w 92"/>
                <a:gd name="T1" fmla="*/ 76 h 92"/>
                <a:gd name="T2" fmla="*/ 76 w 92"/>
                <a:gd name="T3" fmla="*/ 92 h 92"/>
                <a:gd name="T4" fmla="*/ 16 w 92"/>
                <a:gd name="T5" fmla="*/ 92 h 92"/>
                <a:gd name="T6" fmla="*/ 0 w 92"/>
                <a:gd name="T7" fmla="*/ 76 h 92"/>
                <a:gd name="T8" fmla="*/ 0 w 92"/>
                <a:gd name="T9" fmla="*/ 16 h 92"/>
                <a:gd name="T10" fmla="*/ 16 w 92"/>
                <a:gd name="T11" fmla="*/ 0 h 92"/>
                <a:gd name="T12" fmla="*/ 76 w 92"/>
                <a:gd name="T13" fmla="*/ 0 h 92"/>
                <a:gd name="T14" fmla="*/ 92 w 92"/>
                <a:gd name="T15" fmla="*/ 16 h 92"/>
                <a:gd name="T16" fmla="*/ 92 w 92"/>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101" name="Picture 100">
            <a:extLst>
              <a:ext uri="{FF2B5EF4-FFF2-40B4-BE49-F238E27FC236}">
                <a16:creationId xmlns:a16="http://schemas.microsoft.com/office/drawing/2014/main" id="{C91F0F58-C336-B841-AEA9-AB7D1B0670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3953" y="2686575"/>
            <a:ext cx="412214" cy="752415"/>
          </a:xfrm>
          <a:prstGeom prst="rect">
            <a:avLst/>
          </a:prstGeom>
        </p:spPr>
      </p:pic>
    </p:spTree>
    <p:extLst>
      <p:ext uri="{BB962C8B-B14F-4D97-AF65-F5344CB8AC3E}">
        <p14:creationId xmlns:p14="http://schemas.microsoft.com/office/powerpoint/2010/main" val="28436772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TPI2e19fAKm6n8fg_Atj3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uVfqCflgudf5jbPqNpnk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6.dje..5j1bgm_6VzoUJ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WglcS7V6RsVPtr9.KlR1r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Netflix">
      <a:dk1>
        <a:srgbClr val="000000"/>
      </a:dk1>
      <a:lt1>
        <a:srgbClr val="FFFFFF"/>
      </a:lt1>
      <a:dk2>
        <a:srgbClr val="FFFFFF"/>
      </a:dk2>
      <a:lt2>
        <a:srgbClr val="E7E6E6"/>
      </a:lt2>
      <a:accent1>
        <a:srgbClr val="DB0605"/>
      </a:accent1>
      <a:accent2>
        <a:srgbClr val="740405"/>
      </a:accent2>
      <a:accent3>
        <a:srgbClr val="0C090D"/>
      </a:accent3>
      <a:accent4>
        <a:srgbClr val="424342"/>
      </a:accent4>
      <a:accent5>
        <a:srgbClr val="F1F2F1"/>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C3E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latin typeface="Inter" panose="020B0502030000000004" pitchFamily="34" charset="0"/>
            <a:ea typeface="Inter" panose="020B05020300000000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2074</TotalTime>
  <Words>1010</Words>
  <Application>Microsoft Office PowerPoint</Application>
  <PresentationFormat>Widescreen</PresentationFormat>
  <Paragraphs>95</Paragraphs>
  <Slides>14</Slides>
  <Notes>11</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27" baseType="lpstr">
      <vt:lpstr>Arial</vt:lpstr>
      <vt:lpstr>Arial</vt:lpstr>
      <vt:lpstr>Calibri</vt:lpstr>
      <vt:lpstr>Calibri Light</vt:lpstr>
      <vt:lpstr>Google Sans</vt:lpstr>
      <vt:lpstr>Inter</vt:lpstr>
      <vt:lpstr>Segoe UI</vt:lpstr>
      <vt:lpstr>Segoe UI Light</vt:lpstr>
      <vt:lpstr>Söhne</vt:lpstr>
      <vt:lpstr>Office Theme</vt:lpstr>
      <vt:lpstr>1_Office Theme</vt:lpstr>
      <vt:lpstr>3_Office Theme</vt:lpstr>
      <vt:lpstr>think-cell Slide</vt:lpstr>
      <vt:lpstr>PowerPoint Presentation</vt:lpstr>
      <vt:lpstr>PowerPoint Presentation</vt:lpstr>
      <vt:lpstr>PowerPoint Presentation</vt:lpstr>
      <vt:lpstr>PowerPoint Presentation</vt:lpstr>
      <vt:lpstr>PowerPoint Presentation</vt:lpstr>
      <vt:lpstr>What is Netflix?</vt:lpstr>
      <vt:lpstr>History</vt:lpstr>
      <vt:lpstr>Competitors</vt:lpstr>
      <vt:lpstr>SWOT</vt:lpstr>
      <vt:lpstr>How Does Netflix Work?</vt:lpstr>
      <vt:lpstr>What the Future Holds for Netflix</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Amaresh Vutukuri</cp:lastModifiedBy>
  <cp:revision>198</cp:revision>
  <dcterms:created xsi:type="dcterms:W3CDTF">2019-08-16T12:08:31Z</dcterms:created>
  <dcterms:modified xsi:type="dcterms:W3CDTF">2023-04-27T06:34:06Z</dcterms:modified>
</cp:coreProperties>
</file>